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3" r:id="rId3"/>
  </p:sldMasterIdLst>
  <p:notesMasterIdLst>
    <p:notesMasterId r:id="rId21"/>
  </p:notesMasterIdLst>
  <p:sldIdLst>
    <p:sldId id="256" r:id="rId4"/>
    <p:sldId id="257" r:id="rId5"/>
    <p:sldId id="258" r:id="rId6"/>
    <p:sldId id="271" r:id="rId7"/>
    <p:sldId id="265" r:id="rId8"/>
    <p:sldId id="299" r:id="rId9"/>
    <p:sldId id="269" r:id="rId10"/>
    <p:sldId id="297" r:id="rId11"/>
    <p:sldId id="301" r:id="rId12"/>
    <p:sldId id="270" r:id="rId13"/>
    <p:sldId id="303" r:id="rId14"/>
    <p:sldId id="300" r:id="rId15"/>
    <p:sldId id="264" r:id="rId16"/>
    <p:sldId id="304" r:id="rId17"/>
    <p:sldId id="272" r:id="rId18"/>
    <p:sldId id="266"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304" autoAdjust="0"/>
  </p:normalViewPr>
  <p:slideViewPr>
    <p:cSldViewPr snapToGrid="0">
      <p:cViewPr varScale="1">
        <p:scale>
          <a:sx n="103" d="100"/>
          <a:sy n="103" d="100"/>
        </p:scale>
        <p:origin x="13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67949-8406-4AB1-823D-9FE94F8C877D}" type="datetimeFigureOut">
              <a:rPr lang="en-US" smtClean="0"/>
              <a:t>09-Nov-22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B064E-ED8A-485A-97EA-14A7A29691BF}" type="slidenum">
              <a:rPr lang="en-US" smtClean="0"/>
              <a:t>‹#›</a:t>
            </a:fld>
            <a:endParaRPr lang="en-US"/>
          </a:p>
        </p:txBody>
      </p:sp>
    </p:spTree>
    <p:extLst>
      <p:ext uri="{BB962C8B-B14F-4D97-AF65-F5344CB8AC3E}">
        <p14:creationId xmlns:p14="http://schemas.microsoft.com/office/powerpoint/2010/main" val="2235817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Hola, buen día mi nombre es </a:t>
            </a:r>
            <a:r>
              <a:rPr lang="es-419" dirty="0" err="1"/>
              <a:t>melissa</a:t>
            </a:r>
            <a:r>
              <a:rPr lang="es-419" dirty="0"/>
              <a:t> miranda y le </a:t>
            </a:r>
            <a:r>
              <a:rPr lang="es-419" dirty="0" err="1"/>
              <a:t>spresentaré</a:t>
            </a:r>
            <a:r>
              <a:rPr lang="es-419" dirty="0"/>
              <a:t> el proyecto Netflix </a:t>
            </a:r>
            <a:r>
              <a:rPr lang="es-419" dirty="0" err="1"/>
              <a:t>appetency</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1</a:t>
            </a:fld>
            <a:endParaRPr lang="en-US"/>
          </a:p>
        </p:txBody>
      </p:sp>
    </p:spTree>
    <p:extLst>
      <p:ext uri="{BB962C8B-B14F-4D97-AF65-F5344CB8AC3E}">
        <p14:creationId xmlns:p14="http://schemas.microsoft.com/office/powerpoint/2010/main" val="3787992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Y después de realizar 47 agrupaciones distintas …al final nos quedamos con el </a:t>
            </a:r>
            <a:r>
              <a:rPr lang="es-419" dirty="0" err="1"/>
              <a:t>cluster</a:t>
            </a:r>
            <a:r>
              <a:rPr lang="es-419" dirty="0"/>
              <a:t> de </a:t>
            </a:r>
            <a:r>
              <a:rPr lang="es-419" dirty="0" err="1"/>
              <a:t>blah</a:t>
            </a:r>
            <a:r>
              <a:rPr lang="es-419" dirty="0"/>
              <a:t> </a:t>
            </a:r>
            <a:r>
              <a:rPr lang="es-419" dirty="0" err="1"/>
              <a:t>blah</a:t>
            </a:r>
            <a:r>
              <a:rPr lang="es-419" dirty="0"/>
              <a:t> ya que </a:t>
            </a:r>
            <a:r>
              <a:rPr lang="es-419" dirty="0" err="1"/>
              <a:t>permetia</a:t>
            </a:r>
            <a:r>
              <a:rPr lang="es-419" dirty="0"/>
              <a:t> diferenciar bien los grupos y tenía las clases más balanceadas</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12</a:t>
            </a:fld>
            <a:endParaRPr lang="en-US"/>
          </a:p>
        </p:txBody>
      </p:sp>
    </p:spTree>
    <p:extLst>
      <p:ext uri="{BB962C8B-B14F-4D97-AF65-F5344CB8AC3E}">
        <p14:creationId xmlns:p14="http://schemas.microsoft.com/office/powerpoint/2010/main" val="4172111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Se encontraron 4 grupos principales dentro de las personas que no se suscriben</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13</a:t>
            </a:fld>
            <a:endParaRPr lang="en-US"/>
          </a:p>
        </p:txBody>
      </p:sp>
    </p:spTree>
    <p:extLst>
      <p:ext uri="{BB962C8B-B14F-4D97-AF65-F5344CB8AC3E}">
        <p14:creationId xmlns:p14="http://schemas.microsoft.com/office/powerpoint/2010/main" val="234071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Podemos aprovechar que nuestro modelo de regresión es mejor para predecir a las personas que no se </a:t>
            </a:r>
            <a:r>
              <a:rPr lang="es-419" dirty="0" err="1"/>
              <a:t>suscribiran</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16</a:t>
            </a:fld>
            <a:endParaRPr lang="en-US"/>
          </a:p>
        </p:txBody>
      </p:sp>
    </p:spTree>
    <p:extLst>
      <p:ext uri="{BB962C8B-B14F-4D97-AF65-F5344CB8AC3E}">
        <p14:creationId xmlns:p14="http://schemas.microsoft.com/office/powerpoint/2010/main" val="93461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latin typeface="Calibri" panose="020F0502020204030204" pitchFamily="34" charset="0"/>
                <a:ea typeface="Calibri" panose="020F0502020204030204" pitchFamily="34" charset="0"/>
                <a:cs typeface="Times New Roman" panose="02020603050405020304" pitchFamily="18" charset="0"/>
              </a:rPr>
              <a:t>Netflix es una de las plataformas de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streaming</a:t>
            </a:r>
            <a:r>
              <a:rPr lang="es-419" sz="1800" dirty="0">
                <a:effectLst/>
                <a:latin typeface="Calibri" panose="020F0502020204030204" pitchFamily="34" charset="0"/>
                <a:ea typeface="Calibri" panose="020F0502020204030204" pitchFamily="34" charset="0"/>
                <a:cs typeface="Times New Roman" panose="02020603050405020304" pitchFamily="18" charset="0"/>
              </a:rPr>
              <a:t> más famosas hoy en día, al registrarte Netflix ofrece un mes de prueba con la expectativa de que los usuarios se suscriban al final de este periodo, sin embargo esto no siempre sucede y e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suno</a:t>
            </a:r>
            <a:r>
              <a:rPr lang="es-419" sz="1800" dirty="0">
                <a:effectLst/>
                <a:latin typeface="Calibri" panose="020F0502020204030204" pitchFamily="34" charset="0"/>
                <a:ea typeface="Calibri" panose="020F0502020204030204" pitchFamily="34" charset="0"/>
                <a:cs typeface="Times New Roman" panose="02020603050405020304" pitchFamily="18" charset="0"/>
              </a:rPr>
              <a:t> d ellos más grandes retos de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netflix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2</a:t>
            </a:fld>
            <a:endParaRPr lang="en-US"/>
          </a:p>
        </p:txBody>
      </p:sp>
    </p:spTree>
    <p:extLst>
      <p:ext uri="{BB962C8B-B14F-4D97-AF65-F5344CB8AC3E}">
        <p14:creationId xmlns:p14="http://schemas.microsoft.com/office/powerpoint/2010/main" val="311095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latin typeface="Calibri" panose="020F0502020204030204" pitchFamily="34" charset="0"/>
                <a:ea typeface="Calibri" panose="020F0502020204030204" pitchFamily="34" charset="0"/>
                <a:cs typeface="Times New Roman" panose="02020603050405020304" pitchFamily="18" charset="0"/>
              </a:rPr>
              <a:t>La base se obtuvo de un concurso lanzado por Netflix en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kaggle</a:t>
            </a:r>
            <a:r>
              <a:rPr lang="es-419" sz="1800" dirty="0">
                <a:effectLst/>
                <a:latin typeface="Calibri" panose="020F0502020204030204" pitchFamily="34" charset="0"/>
                <a:ea typeface="Calibri" panose="020F0502020204030204" pitchFamily="34" charset="0"/>
                <a:cs typeface="Times New Roman" panose="02020603050405020304" pitchFamily="18" charset="0"/>
              </a:rPr>
              <a:t> donde el objetivo era tratar de hacer un modelo que prediga si el usuario se suscribiría al final del mes de prueba, sin embargo 507 de las variables estaban censuradas por motivos de confidencialidad, Para fines del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proy</a:t>
            </a:r>
            <a:r>
              <a:rPr lang="es-419" sz="1800" dirty="0">
                <a:effectLst/>
                <a:latin typeface="Calibri" panose="020F0502020204030204" pitchFamily="34" charset="0"/>
                <a:ea typeface="Calibri" panose="020F0502020204030204" pitchFamily="34" charset="0"/>
                <a:cs typeface="Times New Roman" panose="02020603050405020304" pitchFamily="18" charset="0"/>
              </a:rPr>
              <a:t> s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etrabajo</a:t>
            </a:r>
            <a:r>
              <a:rPr lang="es-419" sz="1800" dirty="0">
                <a:effectLst/>
                <a:latin typeface="Calibri" panose="020F0502020204030204" pitchFamily="34" charset="0"/>
                <a:ea typeface="Calibri" panose="020F0502020204030204" pitchFamily="34" charset="0"/>
                <a:cs typeface="Times New Roman" panose="02020603050405020304" pitchFamily="18" charset="0"/>
              </a:rPr>
              <a:t> con </a:t>
            </a:r>
            <a:r>
              <a:rPr lang="es-419" sz="1800" dirty="0" err="1">
                <a:effectLst/>
                <a:latin typeface="Calibri" panose="020F0502020204030204" pitchFamily="34" charset="0"/>
                <a:ea typeface="Calibri" panose="020F0502020204030204" pitchFamily="34" charset="0"/>
                <a:cs typeface="Times New Roman" panose="02020603050405020304" pitchFamily="18" charset="0"/>
              </a:rPr>
              <a:t>train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5</a:t>
            </a:fld>
            <a:endParaRPr lang="en-US"/>
          </a:p>
        </p:txBody>
      </p:sp>
    </p:spTree>
    <p:extLst>
      <p:ext uri="{BB962C8B-B14F-4D97-AF65-F5344CB8AC3E}">
        <p14:creationId xmlns:p14="http://schemas.microsoft.com/office/powerpoint/2010/main" val="17487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De primera instancia se observó que </a:t>
            </a:r>
            <a:r>
              <a:rPr lang="es-419" dirty="0" err="1"/>
              <a:t>almenos</a:t>
            </a:r>
            <a:r>
              <a:rPr lang="es-419" dirty="0"/>
              <a:t> el 70% de los usuarios no completan la suscripción, y para la limpieza d </a:t>
            </a:r>
            <a:r>
              <a:rPr lang="es-419" dirty="0" err="1"/>
              <a:t>ela</a:t>
            </a:r>
            <a:r>
              <a:rPr lang="es-419" dirty="0"/>
              <a:t> base se optó por eliminar variables no relevantes (con muchos valores faltantes o con valores </a:t>
            </a:r>
            <a:r>
              <a:rPr lang="es-419" dirty="0" err="1"/>
              <a:t>constantes,etc</a:t>
            </a:r>
            <a:r>
              <a:rPr lang="es-419" dirty="0"/>
              <a:t>…), se imputaron los datos y al después d </a:t>
            </a:r>
            <a:r>
              <a:rPr lang="es-419" dirty="0" err="1"/>
              <a:t>ela</a:t>
            </a:r>
            <a:r>
              <a:rPr lang="es-419" dirty="0"/>
              <a:t> limpieza…</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6</a:t>
            </a:fld>
            <a:endParaRPr lang="en-US"/>
          </a:p>
        </p:txBody>
      </p:sp>
    </p:spTree>
    <p:extLst>
      <p:ext uri="{BB962C8B-B14F-4D97-AF65-F5344CB8AC3E}">
        <p14:creationId xmlns:p14="http://schemas.microsoft.com/office/powerpoint/2010/main" val="16510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200" b="0" i="0" u="none" strike="noStrike" baseline="0" dirty="0">
                <a:solidFill>
                  <a:schemeClr val="bg1"/>
                </a:solidFill>
                <a:latin typeface="ArialMT"/>
              </a:rPr>
              <a:t>La </a:t>
            </a:r>
            <a:r>
              <a:rPr lang="es-ES" sz="1200" b="1" i="0" u="none" strike="noStrike" baseline="0" dirty="0">
                <a:latin typeface="Arial-BoldMT"/>
              </a:rPr>
              <a:t>Modelación Supervisada </a:t>
            </a:r>
            <a:r>
              <a:rPr lang="es-ES" sz="1200" b="0" i="0" u="none" strike="noStrike" baseline="0" dirty="0">
                <a:solidFill>
                  <a:schemeClr val="bg1"/>
                </a:solidFill>
                <a:latin typeface="ArialMT"/>
              </a:rPr>
              <a:t>utiliza los valores de uno o varios campos de entrada</a:t>
            </a:r>
          </a:p>
          <a:p>
            <a:pPr algn="just"/>
            <a:r>
              <a:rPr lang="es-ES" sz="1200" b="0" i="0" u="none" strike="noStrike" baseline="0" dirty="0">
                <a:solidFill>
                  <a:schemeClr val="bg1"/>
                </a:solidFill>
                <a:latin typeface="ArialMT"/>
              </a:rPr>
              <a:t>para predecir el valor de uno o varios resultados de salida. </a:t>
            </a:r>
            <a:endParaRPr lang="ko-KR" altLang="en-US" sz="800" dirty="0">
              <a:solidFill>
                <a:schemeClr val="bg1"/>
              </a:solidFill>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7</a:t>
            </a:fld>
            <a:endParaRPr lang="en-US"/>
          </a:p>
        </p:txBody>
      </p:sp>
    </p:spTree>
    <p:extLst>
      <p:ext uri="{BB962C8B-B14F-4D97-AF65-F5344CB8AC3E}">
        <p14:creationId xmlns:p14="http://schemas.microsoft.com/office/powerpoint/2010/main" val="3593629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Al final del proceso estos fueron los mejores dos modelos; una </a:t>
            </a:r>
            <a:r>
              <a:rPr lang="es-419" dirty="0" err="1"/>
              <a:t>reg</a:t>
            </a:r>
            <a:r>
              <a:rPr lang="es-419" dirty="0"/>
              <a:t> con una </a:t>
            </a:r>
            <a:r>
              <a:rPr lang="es-419" dirty="0" err="1"/>
              <a:t>roc</a:t>
            </a:r>
            <a:r>
              <a:rPr lang="es-419" dirty="0"/>
              <a:t> de….cabe mencionar que ambos modelos fueron entrenados con una muestra balanceada por </a:t>
            </a:r>
            <a:r>
              <a:rPr lang="es-419" dirty="0" err="1"/>
              <a:t>oversampling</a:t>
            </a:r>
            <a:r>
              <a:rPr lang="es-419" dirty="0"/>
              <a:t> </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8</a:t>
            </a:fld>
            <a:endParaRPr lang="en-US"/>
          </a:p>
        </p:txBody>
      </p:sp>
    </p:spTree>
    <p:extLst>
      <p:ext uri="{BB962C8B-B14F-4D97-AF65-F5344CB8AC3E}">
        <p14:creationId xmlns:p14="http://schemas.microsoft.com/office/powerpoint/2010/main" val="210356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Y aunque se obtuvieron las variables significantes d ellos modelos no pudo hacerse un análisis más a fondo por la censura de variables, sin embargo </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9</a:t>
            </a:fld>
            <a:endParaRPr lang="en-US"/>
          </a:p>
        </p:txBody>
      </p:sp>
    </p:spTree>
    <p:extLst>
      <p:ext uri="{BB962C8B-B14F-4D97-AF65-F5344CB8AC3E}">
        <p14:creationId xmlns:p14="http://schemas.microsoft.com/office/powerpoint/2010/main" val="401620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bg1"/>
                </a:solidFill>
                <a:latin typeface="Trebuchet MS" panose="020B0603020202020204" pitchFamily="34" charset="0"/>
              </a:rPr>
              <a:t>El objetivo de los algoritmos de</a:t>
            </a:r>
            <a:r>
              <a:rPr lang="es-ES" b="0" i="0" u="none" strike="noStrike" baseline="0" dirty="0">
                <a:solidFill>
                  <a:schemeClr val="bg1"/>
                </a:solidFill>
                <a:latin typeface="Trebuchet MS" panose="020B0603020202020204" pitchFamily="34" charset="0"/>
              </a:rPr>
              <a:t> </a:t>
            </a:r>
            <a:r>
              <a:rPr lang="es-ES" b="1" i="0" u="none" strike="noStrike" baseline="0" dirty="0">
                <a:solidFill>
                  <a:srgbClr val="FF0000"/>
                </a:solidFill>
                <a:latin typeface="Trebuchet MS" panose="020B0603020202020204" pitchFamily="34" charset="0"/>
              </a:rPr>
              <a:t>Modelación No </a:t>
            </a:r>
            <a:r>
              <a:rPr lang="es-ES" b="1" i="0" u="none" strike="noStrike" baseline="0" dirty="0" err="1">
                <a:solidFill>
                  <a:srgbClr val="FF0000"/>
                </a:solidFill>
                <a:latin typeface="Trebuchet MS" panose="020B0603020202020204" pitchFamily="34" charset="0"/>
              </a:rPr>
              <a:t>Supervizada</a:t>
            </a:r>
            <a:r>
              <a:rPr lang="es-ES" b="1" i="0" u="none" strike="noStrike" baseline="0" dirty="0">
                <a:solidFill>
                  <a:srgbClr val="FF0000"/>
                </a:solidFill>
                <a:latin typeface="Trebuchet MS" panose="020B0603020202020204" pitchFamily="34" charset="0"/>
              </a:rPr>
              <a:t> </a:t>
            </a:r>
            <a:r>
              <a:rPr lang="es-ES" b="0" i="0" u="none" strike="noStrike" baseline="0" dirty="0">
                <a:solidFill>
                  <a:schemeClr val="bg1"/>
                </a:solidFill>
                <a:latin typeface="Trebuchet MS" panose="020B0603020202020204" pitchFamily="34" charset="0"/>
              </a:rPr>
              <a:t>es encontrar grupos similares en el conjunto de datos sin tener</a:t>
            </a:r>
            <a:r>
              <a:rPr lang="es-ES" dirty="0">
                <a:solidFill>
                  <a:schemeClr val="bg1"/>
                </a:solidFill>
                <a:latin typeface="Trebuchet MS" panose="020B0603020202020204" pitchFamily="34" charset="0"/>
              </a:rPr>
              <a:t> </a:t>
            </a:r>
            <a:r>
              <a:rPr lang="es-ES" b="0" i="0" u="none" strike="noStrike" baseline="0" dirty="0">
                <a:solidFill>
                  <a:schemeClr val="bg1"/>
                </a:solidFill>
                <a:latin typeface="Trebuchet MS" panose="020B0603020202020204" pitchFamily="34" charset="0"/>
              </a:rPr>
              <a:t>clases previamente definidas. </a:t>
            </a:r>
          </a:p>
          <a:p>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10</a:t>
            </a:fld>
            <a:endParaRPr lang="en-US"/>
          </a:p>
        </p:txBody>
      </p:sp>
    </p:spTree>
    <p:extLst>
      <p:ext uri="{BB962C8B-B14F-4D97-AF65-F5344CB8AC3E}">
        <p14:creationId xmlns:p14="http://schemas.microsoft.com/office/powerpoint/2010/main" val="42780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419" dirty="0"/>
              <a:t>Después de hacer un proceso de selección de variables</a:t>
            </a:r>
            <a:endParaRPr lang="en-US" dirty="0"/>
          </a:p>
        </p:txBody>
      </p:sp>
      <p:sp>
        <p:nvSpPr>
          <p:cNvPr id="4" name="Slide Number Placeholder 3"/>
          <p:cNvSpPr>
            <a:spLocks noGrp="1"/>
          </p:cNvSpPr>
          <p:nvPr>
            <p:ph type="sldNum" sz="quarter" idx="5"/>
          </p:nvPr>
        </p:nvSpPr>
        <p:spPr/>
        <p:txBody>
          <a:bodyPr/>
          <a:lstStyle/>
          <a:p>
            <a:fld id="{4B9B064E-ED8A-485A-97EA-14A7A29691BF}" type="slidenum">
              <a:rPr lang="en-US" smtClean="0"/>
              <a:t>11</a:t>
            </a:fld>
            <a:endParaRPr lang="en-US"/>
          </a:p>
        </p:txBody>
      </p:sp>
    </p:spTree>
    <p:extLst>
      <p:ext uri="{BB962C8B-B14F-4D97-AF65-F5344CB8AC3E}">
        <p14:creationId xmlns:p14="http://schemas.microsoft.com/office/powerpoint/2010/main" val="15392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3.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78CF-944B-4FC3-ADA6-B745BA57E1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483605-6081-4514-8458-36CD244D9D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6B53FB-BE0B-4337-B918-9F46C2D57B88}"/>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5" name="Footer Placeholder 4">
            <a:extLst>
              <a:ext uri="{FF2B5EF4-FFF2-40B4-BE49-F238E27FC236}">
                <a16:creationId xmlns:a16="http://schemas.microsoft.com/office/drawing/2014/main" id="{B5B6B8EC-1837-478C-8A1A-6E00A7089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B105F-D1B8-4301-9100-6621918E5AEA}"/>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379523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AC4C-D3EA-49F8-BE70-5A014CEEBB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E6DB13-DAAA-49D1-A4BC-C6886340C7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C9D7-C4E3-40E0-982F-F82D64499D12}"/>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5" name="Footer Placeholder 4">
            <a:extLst>
              <a:ext uri="{FF2B5EF4-FFF2-40B4-BE49-F238E27FC236}">
                <a16:creationId xmlns:a16="http://schemas.microsoft.com/office/drawing/2014/main" id="{66430504-3333-445C-990A-8D1CEA026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CCE1D-2D46-4748-935F-A3CF18DEDD51}"/>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2909971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4124B-9068-4493-8CC0-454C6CB517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25F5C7-68C4-4BA0-874D-E0ED7DD79B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5D8F80-7D8F-4334-9059-901F644C461E}"/>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5" name="Footer Placeholder 4">
            <a:extLst>
              <a:ext uri="{FF2B5EF4-FFF2-40B4-BE49-F238E27FC236}">
                <a16:creationId xmlns:a16="http://schemas.microsoft.com/office/drawing/2014/main" id="{3404A18B-84B6-4AA4-A819-5ECA86D1C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4A360-E2D6-4BFC-84BF-28D1A248B496}"/>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3856538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iso de Uso Personal ">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18B879-E396-4F0C-B77B-E2654CCA1076}"/>
              </a:ext>
            </a:extLst>
          </p:cNvPr>
          <p:cNvPicPr>
            <a:picLocks noChangeAspect="1"/>
          </p:cNvPicPr>
          <p:nvPr userDrawn="1"/>
        </p:nvPicPr>
        <p:blipFill rotWithShape="1">
          <a:blip r:embed="rId2"/>
          <a:srcRect l="4433" t="19944" r="4395" b="19721"/>
          <a:stretch/>
        </p:blipFill>
        <p:spPr>
          <a:xfrm>
            <a:off x="1555081" y="425958"/>
            <a:ext cx="9081837" cy="6006083"/>
          </a:xfrm>
          <a:prstGeom prst="rect">
            <a:avLst/>
          </a:prstGeom>
        </p:spPr>
      </p:pic>
    </p:spTree>
    <p:extLst>
      <p:ext uri="{BB962C8B-B14F-4D97-AF65-F5344CB8AC3E}">
        <p14:creationId xmlns:p14="http://schemas.microsoft.com/office/powerpoint/2010/main" val="181696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do de Uso 1">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2F74CC9-A1F2-4C69-812B-CAF2E14D57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0586" y="4062582"/>
            <a:ext cx="1688303" cy="1694634"/>
          </a:xfrm>
          <a:prstGeom prst="rect">
            <a:avLst/>
          </a:prstGeom>
        </p:spPr>
      </p:pic>
      <p:pic>
        <p:nvPicPr>
          <p:cNvPr id="8" name="Imagen 7">
            <a:extLst>
              <a:ext uri="{FF2B5EF4-FFF2-40B4-BE49-F238E27FC236}">
                <a16:creationId xmlns:a16="http://schemas.microsoft.com/office/drawing/2014/main" id="{2DCF7472-1C93-4DBD-9064-18DECF6BAA82}"/>
              </a:ext>
            </a:extLst>
          </p:cNvPr>
          <p:cNvPicPr>
            <a:picLocks noChangeAspect="1"/>
          </p:cNvPicPr>
          <p:nvPr userDrawn="1"/>
        </p:nvPicPr>
        <p:blipFill>
          <a:blip r:embed="rId3"/>
          <a:stretch>
            <a:fillRect/>
          </a:stretch>
        </p:blipFill>
        <p:spPr>
          <a:xfrm>
            <a:off x="1569294" y="1693004"/>
            <a:ext cx="9595936" cy="2310584"/>
          </a:xfrm>
          <a:prstGeom prst="rect">
            <a:avLst/>
          </a:prstGeom>
        </p:spPr>
      </p:pic>
      <p:pic>
        <p:nvPicPr>
          <p:cNvPr id="10" name="Imagen 9">
            <a:extLst>
              <a:ext uri="{FF2B5EF4-FFF2-40B4-BE49-F238E27FC236}">
                <a16:creationId xmlns:a16="http://schemas.microsoft.com/office/drawing/2014/main" id="{EABFFC52-F64A-449A-B2DB-DC9B390A4805}"/>
              </a:ext>
            </a:extLst>
          </p:cNvPr>
          <p:cNvPicPr>
            <a:picLocks noChangeAspect="1"/>
          </p:cNvPicPr>
          <p:nvPr userDrawn="1"/>
        </p:nvPicPr>
        <p:blipFill>
          <a:blip r:embed="rId4"/>
          <a:stretch>
            <a:fillRect/>
          </a:stretch>
        </p:blipFill>
        <p:spPr>
          <a:xfrm>
            <a:off x="1569294" y="-283328"/>
            <a:ext cx="9150889" cy="3078747"/>
          </a:xfrm>
          <a:prstGeom prst="rect">
            <a:avLst/>
          </a:prstGeom>
        </p:spPr>
      </p:pic>
      <p:pic>
        <p:nvPicPr>
          <p:cNvPr id="12" name="Imagen 11">
            <a:extLst>
              <a:ext uri="{FF2B5EF4-FFF2-40B4-BE49-F238E27FC236}">
                <a16:creationId xmlns:a16="http://schemas.microsoft.com/office/drawing/2014/main" id="{59EEAF46-9C06-41A6-9F12-DDE06B3CC578}"/>
              </a:ext>
            </a:extLst>
          </p:cNvPr>
          <p:cNvPicPr>
            <a:picLocks noChangeAspect="1"/>
          </p:cNvPicPr>
          <p:nvPr userDrawn="1"/>
        </p:nvPicPr>
        <p:blipFill>
          <a:blip r:embed="rId5"/>
          <a:stretch>
            <a:fillRect/>
          </a:stretch>
        </p:blipFill>
        <p:spPr>
          <a:xfrm>
            <a:off x="2836929" y="5824511"/>
            <a:ext cx="6615615" cy="665896"/>
          </a:xfrm>
          <a:prstGeom prst="rect">
            <a:avLst/>
          </a:prstGeom>
        </p:spPr>
      </p:pic>
    </p:spTree>
    <p:extLst>
      <p:ext uri="{BB962C8B-B14F-4D97-AF65-F5344CB8AC3E}">
        <p14:creationId xmlns:p14="http://schemas.microsoft.com/office/powerpoint/2010/main" val="26086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o ver Transiciones y Animacione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0B368F5-6BD7-4C17-BA32-323C5FB6C37F}"/>
              </a:ext>
            </a:extLst>
          </p:cNvPr>
          <p:cNvPicPr>
            <a:picLocks noChangeAspect="1"/>
          </p:cNvPicPr>
          <p:nvPr userDrawn="1"/>
        </p:nvPicPr>
        <p:blipFill>
          <a:blip r:embed="rId2"/>
          <a:stretch>
            <a:fillRect/>
          </a:stretch>
        </p:blipFill>
        <p:spPr>
          <a:xfrm>
            <a:off x="1285837" y="251535"/>
            <a:ext cx="9620322" cy="2310584"/>
          </a:xfrm>
          <a:prstGeom prst="rect">
            <a:avLst/>
          </a:prstGeom>
        </p:spPr>
      </p:pic>
      <p:pic>
        <p:nvPicPr>
          <p:cNvPr id="11" name="Imagen 10">
            <a:extLst>
              <a:ext uri="{FF2B5EF4-FFF2-40B4-BE49-F238E27FC236}">
                <a16:creationId xmlns:a16="http://schemas.microsoft.com/office/drawing/2014/main" id="{41F17E2F-A2CD-4DAF-A207-A60D7F58E4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23602" y="4941817"/>
            <a:ext cx="1688303" cy="1694634"/>
          </a:xfrm>
          <a:prstGeom prst="rect">
            <a:avLst/>
          </a:prstGeom>
        </p:spPr>
      </p:pic>
      <p:pic>
        <p:nvPicPr>
          <p:cNvPr id="3" name="Imagen 2">
            <a:extLst>
              <a:ext uri="{FF2B5EF4-FFF2-40B4-BE49-F238E27FC236}">
                <a16:creationId xmlns:a16="http://schemas.microsoft.com/office/drawing/2014/main" id="{3CEC80AA-6EA2-4DA8-BE75-B99C402E71F0}"/>
              </a:ext>
            </a:extLst>
          </p:cNvPr>
          <p:cNvPicPr>
            <a:picLocks noChangeAspect="1"/>
          </p:cNvPicPr>
          <p:nvPr userDrawn="1"/>
        </p:nvPicPr>
        <p:blipFill>
          <a:blip r:embed="rId4"/>
          <a:stretch>
            <a:fillRect/>
          </a:stretch>
        </p:blipFill>
        <p:spPr>
          <a:xfrm>
            <a:off x="2788190" y="5456186"/>
            <a:ext cx="6615615" cy="665896"/>
          </a:xfrm>
          <a:prstGeom prst="rect">
            <a:avLst/>
          </a:prstGeom>
        </p:spPr>
      </p:pic>
      <p:pic>
        <p:nvPicPr>
          <p:cNvPr id="4" name="Imagen 3">
            <a:extLst>
              <a:ext uri="{FF2B5EF4-FFF2-40B4-BE49-F238E27FC236}">
                <a16:creationId xmlns:a16="http://schemas.microsoft.com/office/drawing/2014/main" id="{CD857D9F-CFA3-49CB-A0E4-376B791636E8}"/>
              </a:ext>
            </a:extLst>
          </p:cNvPr>
          <p:cNvPicPr>
            <a:picLocks noChangeAspect="1"/>
          </p:cNvPicPr>
          <p:nvPr userDrawn="1"/>
        </p:nvPicPr>
        <p:blipFill>
          <a:blip r:embed="rId5"/>
          <a:stretch>
            <a:fillRect/>
          </a:stretch>
        </p:blipFill>
        <p:spPr>
          <a:xfrm>
            <a:off x="1716267" y="2811875"/>
            <a:ext cx="7864522" cy="2389839"/>
          </a:xfrm>
          <a:prstGeom prst="rect">
            <a:avLst/>
          </a:prstGeom>
        </p:spPr>
      </p:pic>
    </p:spTree>
    <p:extLst>
      <p:ext uri="{BB962C8B-B14F-4D97-AF65-F5344CB8AC3E}">
        <p14:creationId xmlns:p14="http://schemas.microsoft.com/office/powerpoint/2010/main" val="141096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o pasar las animaciónes y transicione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727FE8-038E-4703-9935-7827987D5394}"/>
              </a:ext>
            </a:extLst>
          </p:cNvPr>
          <p:cNvPicPr>
            <a:picLocks noChangeAspect="1"/>
          </p:cNvPicPr>
          <p:nvPr userDrawn="1"/>
        </p:nvPicPr>
        <p:blipFill>
          <a:blip r:embed="rId2"/>
          <a:stretch>
            <a:fillRect/>
          </a:stretch>
        </p:blipFill>
        <p:spPr>
          <a:xfrm>
            <a:off x="8895722" y="3490527"/>
            <a:ext cx="1601659" cy="1254129"/>
          </a:xfrm>
          <a:prstGeom prst="rect">
            <a:avLst/>
          </a:prstGeom>
        </p:spPr>
      </p:pic>
      <p:pic>
        <p:nvPicPr>
          <p:cNvPr id="19" name="Imagen 18">
            <a:extLst>
              <a:ext uri="{FF2B5EF4-FFF2-40B4-BE49-F238E27FC236}">
                <a16:creationId xmlns:a16="http://schemas.microsoft.com/office/drawing/2014/main" id="{6180FC2B-B039-437F-87EE-56FD0FDDD81F}"/>
              </a:ext>
            </a:extLst>
          </p:cNvPr>
          <p:cNvPicPr>
            <a:picLocks noChangeAspect="1"/>
          </p:cNvPicPr>
          <p:nvPr userDrawn="1"/>
        </p:nvPicPr>
        <p:blipFill>
          <a:blip r:embed="rId3"/>
          <a:stretch>
            <a:fillRect/>
          </a:stretch>
        </p:blipFill>
        <p:spPr>
          <a:xfrm>
            <a:off x="6519309" y="3253851"/>
            <a:ext cx="1804572" cy="2627604"/>
          </a:xfrm>
          <a:prstGeom prst="rect">
            <a:avLst/>
          </a:prstGeom>
        </p:spPr>
      </p:pic>
      <p:pic>
        <p:nvPicPr>
          <p:cNvPr id="20" name="Imagen 19">
            <a:extLst>
              <a:ext uri="{FF2B5EF4-FFF2-40B4-BE49-F238E27FC236}">
                <a16:creationId xmlns:a16="http://schemas.microsoft.com/office/drawing/2014/main" id="{FFB2DE85-D43F-4A07-90D5-C6643ED5CBC1}"/>
              </a:ext>
            </a:extLst>
          </p:cNvPr>
          <p:cNvPicPr>
            <a:picLocks noChangeAspect="1"/>
          </p:cNvPicPr>
          <p:nvPr userDrawn="1"/>
        </p:nvPicPr>
        <p:blipFill>
          <a:blip r:embed="rId4"/>
          <a:stretch>
            <a:fillRect/>
          </a:stretch>
        </p:blipFill>
        <p:spPr>
          <a:xfrm>
            <a:off x="1285839" y="170693"/>
            <a:ext cx="9620322" cy="3048264"/>
          </a:xfrm>
          <a:prstGeom prst="rect">
            <a:avLst/>
          </a:prstGeom>
        </p:spPr>
      </p:pic>
      <p:pic>
        <p:nvPicPr>
          <p:cNvPr id="28" name="Imagen 27">
            <a:extLst>
              <a:ext uri="{FF2B5EF4-FFF2-40B4-BE49-F238E27FC236}">
                <a16:creationId xmlns:a16="http://schemas.microsoft.com/office/drawing/2014/main" id="{0B202728-5FA0-4490-93A6-1C2DD8B41A86}"/>
              </a:ext>
            </a:extLst>
          </p:cNvPr>
          <p:cNvPicPr>
            <a:picLocks noChangeAspect="1"/>
          </p:cNvPicPr>
          <p:nvPr userDrawn="1"/>
        </p:nvPicPr>
        <p:blipFill>
          <a:blip r:embed="rId5"/>
          <a:stretch>
            <a:fillRect/>
          </a:stretch>
        </p:blipFill>
        <p:spPr>
          <a:xfrm>
            <a:off x="8570939" y="4744656"/>
            <a:ext cx="2362064" cy="1136799"/>
          </a:xfrm>
          <a:prstGeom prst="rect">
            <a:avLst/>
          </a:prstGeom>
        </p:spPr>
      </p:pic>
      <p:pic>
        <p:nvPicPr>
          <p:cNvPr id="29" name="Imagen 28">
            <a:extLst>
              <a:ext uri="{FF2B5EF4-FFF2-40B4-BE49-F238E27FC236}">
                <a16:creationId xmlns:a16="http://schemas.microsoft.com/office/drawing/2014/main" id="{E5EEC353-EBCE-4CA8-8338-E87D74F0B89E}"/>
              </a:ext>
            </a:extLst>
          </p:cNvPr>
          <p:cNvPicPr>
            <a:picLocks noChangeAspect="1"/>
          </p:cNvPicPr>
          <p:nvPr userDrawn="1"/>
        </p:nvPicPr>
        <p:blipFill>
          <a:blip r:embed="rId6"/>
          <a:stretch>
            <a:fillRect/>
          </a:stretch>
        </p:blipFill>
        <p:spPr>
          <a:xfrm>
            <a:off x="6461640" y="5700515"/>
            <a:ext cx="2262000" cy="754000"/>
          </a:xfrm>
          <a:prstGeom prst="rect">
            <a:avLst/>
          </a:prstGeom>
        </p:spPr>
      </p:pic>
      <p:pic>
        <p:nvPicPr>
          <p:cNvPr id="30" name="Imagen 29">
            <a:extLst>
              <a:ext uri="{FF2B5EF4-FFF2-40B4-BE49-F238E27FC236}">
                <a16:creationId xmlns:a16="http://schemas.microsoft.com/office/drawing/2014/main" id="{E8ED58B7-E40A-404A-8F5C-C57A66B1D93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495448" y="3582596"/>
            <a:ext cx="1688303" cy="1694634"/>
          </a:xfrm>
          <a:prstGeom prst="rect">
            <a:avLst/>
          </a:prstGeom>
        </p:spPr>
      </p:pic>
      <p:pic>
        <p:nvPicPr>
          <p:cNvPr id="31" name="Imagen 30">
            <a:extLst>
              <a:ext uri="{FF2B5EF4-FFF2-40B4-BE49-F238E27FC236}">
                <a16:creationId xmlns:a16="http://schemas.microsoft.com/office/drawing/2014/main" id="{C77B9B2D-EAF2-4204-8783-0A625917DA59}"/>
              </a:ext>
            </a:extLst>
          </p:cNvPr>
          <p:cNvPicPr>
            <a:picLocks noChangeAspect="1"/>
          </p:cNvPicPr>
          <p:nvPr userDrawn="1"/>
        </p:nvPicPr>
        <p:blipFill>
          <a:blip r:embed="rId8"/>
          <a:stretch>
            <a:fillRect/>
          </a:stretch>
        </p:blipFill>
        <p:spPr>
          <a:xfrm>
            <a:off x="280095" y="5392581"/>
            <a:ext cx="6615615" cy="665896"/>
          </a:xfrm>
          <a:prstGeom prst="rect">
            <a:avLst/>
          </a:prstGeom>
        </p:spPr>
      </p:pic>
    </p:spTree>
    <p:extLst>
      <p:ext uri="{BB962C8B-B14F-4D97-AF65-F5344CB8AC3E}">
        <p14:creationId xmlns:p14="http://schemas.microsoft.com/office/powerpoint/2010/main" val="20168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o editar la información ">
    <p:spTree>
      <p:nvGrpSpPr>
        <p:cNvPr id="1" name=""/>
        <p:cNvGrpSpPr/>
        <p:nvPr/>
      </p:nvGrpSpPr>
      <p:grpSpPr>
        <a:xfrm>
          <a:off x="0" y="0"/>
          <a:ext cx="0" cy="0"/>
          <a:chOff x="0" y="0"/>
          <a:chExt cx="0" cy="0"/>
        </a:xfrm>
      </p:grpSpPr>
      <p:pic>
        <p:nvPicPr>
          <p:cNvPr id="19" name="Gráfico 18">
            <a:extLst>
              <a:ext uri="{FF2B5EF4-FFF2-40B4-BE49-F238E27FC236}">
                <a16:creationId xmlns:a16="http://schemas.microsoft.com/office/drawing/2014/main" id="{2CF7FCEB-8E95-4A38-9C45-69ABB9677F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308423" y="4434987"/>
            <a:ext cx="1169970" cy="1538324"/>
          </a:xfrm>
          <a:prstGeom prst="rect">
            <a:avLst/>
          </a:prstGeom>
        </p:spPr>
      </p:pic>
      <p:pic>
        <p:nvPicPr>
          <p:cNvPr id="20" name="Gráfico 19">
            <a:extLst>
              <a:ext uri="{FF2B5EF4-FFF2-40B4-BE49-F238E27FC236}">
                <a16:creationId xmlns:a16="http://schemas.microsoft.com/office/drawing/2014/main" id="{776BFC06-A593-4863-BC28-F2B53B4EF6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782565">
            <a:off x="9737834" y="3209341"/>
            <a:ext cx="1169970" cy="1538324"/>
          </a:xfrm>
          <a:prstGeom prst="rect">
            <a:avLst/>
          </a:prstGeom>
        </p:spPr>
      </p:pic>
      <p:pic>
        <p:nvPicPr>
          <p:cNvPr id="22" name="Imagen 21">
            <a:extLst>
              <a:ext uri="{FF2B5EF4-FFF2-40B4-BE49-F238E27FC236}">
                <a16:creationId xmlns:a16="http://schemas.microsoft.com/office/drawing/2014/main" id="{C5D7E244-45B7-4CAC-8041-11F494254DD7}"/>
              </a:ext>
            </a:extLst>
          </p:cNvPr>
          <p:cNvPicPr>
            <a:picLocks noChangeAspect="1"/>
          </p:cNvPicPr>
          <p:nvPr userDrawn="1"/>
        </p:nvPicPr>
        <p:blipFill rotWithShape="1">
          <a:blip r:embed="rId4"/>
          <a:srcRect l="26905" t="26867" r="11667" b="12363"/>
          <a:stretch/>
        </p:blipFill>
        <p:spPr>
          <a:xfrm>
            <a:off x="2819956" y="2846567"/>
            <a:ext cx="6552085" cy="3644279"/>
          </a:xfrm>
          <a:prstGeom prst="rect">
            <a:avLst/>
          </a:prstGeom>
          <a:ln w="76200">
            <a:solidFill>
              <a:schemeClr val="bg1"/>
            </a:solidFill>
          </a:ln>
        </p:spPr>
      </p:pic>
      <p:sp>
        <p:nvSpPr>
          <p:cNvPr id="12" name="Rectángulo 11">
            <a:extLst>
              <a:ext uri="{FF2B5EF4-FFF2-40B4-BE49-F238E27FC236}">
                <a16:creationId xmlns:a16="http://schemas.microsoft.com/office/drawing/2014/main" id="{B0F84BC7-14A5-4DD8-8599-91FDD78B4317}"/>
              </a:ext>
            </a:extLst>
          </p:cNvPr>
          <p:cNvSpPr/>
          <p:nvPr userDrawn="1"/>
        </p:nvSpPr>
        <p:spPr>
          <a:xfrm>
            <a:off x="2985824" y="4004340"/>
            <a:ext cx="3818099" cy="1688537"/>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E3A0685C-C039-448E-ADA0-999A184922FF}"/>
              </a:ext>
            </a:extLst>
          </p:cNvPr>
          <p:cNvSpPr/>
          <p:nvPr userDrawn="1"/>
        </p:nvSpPr>
        <p:spPr>
          <a:xfrm>
            <a:off x="6888029" y="3269428"/>
            <a:ext cx="2318147" cy="297405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4" name="Imagen 23">
            <a:extLst>
              <a:ext uri="{FF2B5EF4-FFF2-40B4-BE49-F238E27FC236}">
                <a16:creationId xmlns:a16="http://schemas.microsoft.com/office/drawing/2014/main" id="{385E6684-884D-4A63-AC9A-A4A103AFEF6E}"/>
              </a:ext>
            </a:extLst>
          </p:cNvPr>
          <p:cNvPicPr>
            <a:picLocks noChangeAspect="1"/>
          </p:cNvPicPr>
          <p:nvPr userDrawn="1"/>
        </p:nvPicPr>
        <p:blipFill>
          <a:blip r:embed="rId5"/>
          <a:stretch>
            <a:fillRect/>
          </a:stretch>
        </p:blipFill>
        <p:spPr>
          <a:xfrm>
            <a:off x="670087" y="288621"/>
            <a:ext cx="10851821" cy="2310584"/>
          </a:xfrm>
          <a:prstGeom prst="rect">
            <a:avLst/>
          </a:prstGeom>
        </p:spPr>
      </p:pic>
      <p:pic>
        <p:nvPicPr>
          <p:cNvPr id="26" name="Imagen 25">
            <a:extLst>
              <a:ext uri="{FF2B5EF4-FFF2-40B4-BE49-F238E27FC236}">
                <a16:creationId xmlns:a16="http://schemas.microsoft.com/office/drawing/2014/main" id="{C72064B1-3BC4-47B8-BE9C-486625B6C68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23602" y="4941817"/>
            <a:ext cx="1688303" cy="1694634"/>
          </a:xfrm>
          <a:prstGeom prst="rect">
            <a:avLst/>
          </a:prstGeom>
        </p:spPr>
      </p:pic>
      <p:pic>
        <p:nvPicPr>
          <p:cNvPr id="27" name="Imagen 26">
            <a:extLst>
              <a:ext uri="{FF2B5EF4-FFF2-40B4-BE49-F238E27FC236}">
                <a16:creationId xmlns:a16="http://schemas.microsoft.com/office/drawing/2014/main" id="{5F87EFC2-142C-4B53-90FA-FE84110AC9FA}"/>
              </a:ext>
            </a:extLst>
          </p:cNvPr>
          <p:cNvPicPr>
            <a:picLocks noChangeAspect="1"/>
          </p:cNvPicPr>
          <p:nvPr userDrawn="1"/>
        </p:nvPicPr>
        <p:blipFill>
          <a:blip r:embed="rId7"/>
          <a:stretch>
            <a:fillRect/>
          </a:stretch>
        </p:blipFill>
        <p:spPr>
          <a:xfrm rot="5400000">
            <a:off x="9259098" y="2337103"/>
            <a:ext cx="5207915" cy="524204"/>
          </a:xfrm>
          <a:prstGeom prst="rect">
            <a:avLst/>
          </a:prstGeom>
        </p:spPr>
      </p:pic>
    </p:spTree>
    <p:extLst>
      <p:ext uri="{BB962C8B-B14F-4D97-AF65-F5344CB8AC3E}">
        <p14:creationId xmlns:p14="http://schemas.microsoft.com/office/powerpoint/2010/main" val="227666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entes usadas">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5A7B0CF0-1E83-4912-B1AD-CC9D5B747024}"/>
              </a:ext>
            </a:extLst>
          </p:cNvPr>
          <p:cNvSpPr txBox="1"/>
          <p:nvPr userDrawn="1"/>
        </p:nvSpPr>
        <p:spPr>
          <a:xfrm>
            <a:off x="2912038" y="1704881"/>
            <a:ext cx="6400800" cy="1107996"/>
          </a:xfrm>
          <a:prstGeom prst="rect">
            <a:avLst/>
          </a:prstGeom>
          <a:noFill/>
        </p:spPr>
        <p:txBody>
          <a:bodyPr wrap="square" rtlCol="0">
            <a:spAutoFit/>
          </a:bodyPr>
          <a:lstStyle/>
          <a:p>
            <a:pPr algn="ctr"/>
            <a:r>
              <a:rPr lang="es-MX" sz="6600" b="0" spc="0" dirty="0">
                <a:ln>
                  <a:solidFill>
                    <a:schemeClr val="bg1"/>
                  </a:solidFill>
                </a:ln>
                <a:solidFill>
                  <a:schemeClr val="bg1"/>
                </a:solidFill>
                <a:latin typeface="Arial Rounded MT Bold" panose="020F0704030504030204" pitchFamily="34" charset="0"/>
              </a:rPr>
              <a:t>Arial Rounded</a:t>
            </a:r>
          </a:p>
        </p:txBody>
      </p:sp>
      <p:sp>
        <p:nvSpPr>
          <p:cNvPr id="8" name="CuadroTexto 7">
            <a:extLst>
              <a:ext uri="{FF2B5EF4-FFF2-40B4-BE49-F238E27FC236}">
                <a16:creationId xmlns:a16="http://schemas.microsoft.com/office/drawing/2014/main" id="{1B2C3EEA-BBE2-4630-B41D-36E34DC4770C}"/>
              </a:ext>
            </a:extLst>
          </p:cNvPr>
          <p:cNvSpPr txBox="1"/>
          <p:nvPr userDrawn="1"/>
        </p:nvSpPr>
        <p:spPr>
          <a:xfrm>
            <a:off x="3791801" y="2597442"/>
            <a:ext cx="4641274" cy="1446550"/>
          </a:xfrm>
          <a:prstGeom prst="rect">
            <a:avLst/>
          </a:prstGeom>
          <a:noFill/>
        </p:spPr>
        <p:txBody>
          <a:bodyPr wrap="square" rtlCol="0">
            <a:spAutoFit/>
          </a:bodyPr>
          <a:lstStyle/>
          <a:p>
            <a:pPr algn="ctr"/>
            <a:r>
              <a:rPr lang="es-MX" sz="8800" b="0" spc="0" dirty="0">
                <a:ln>
                  <a:solidFill>
                    <a:schemeClr val="bg1"/>
                  </a:solidFill>
                </a:ln>
                <a:solidFill>
                  <a:schemeClr val="bg1"/>
                </a:solidFill>
                <a:latin typeface="Bebas Neue" panose="020B0606020202050201" pitchFamily="34" charset="0"/>
              </a:rPr>
              <a:t>Bebas neue</a:t>
            </a:r>
          </a:p>
        </p:txBody>
      </p:sp>
      <p:sp>
        <p:nvSpPr>
          <p:cNvPr id="9" name="CuadroTexto 8">
            <a:extLst>
              <a:ext uri="{FF2B5EF4-FFF2-40B4-BE49-F238E27FC236}">
                <a16:creationId xmlns:a16="http://schemas.microsoft.com/office/drawing/2014/main" id="{55271BE4-AAAF-4BEC-A79B-00CD47FC6DB4}"/>
              </a:ext>
            </a:extLst>
          </p:cNvPr>
          <p:cNvSpPr txBox="1"/>
          <p:nvPr userDrawn="1"/>
        </p:nvSpPr>
        <p:spPr>
          <a:xfrm>
            <a:off x="2472155" y="3622308"/>
            <a:ext cx="7280565" cy="1107996"/>
          </a:xfrm>
          <a:prstGeom prst="rect">
            <a:avLst/>
          </a:prstGeom>
          <a:noFill/>
        </p:spPr>
        <p:txBody>
          <a:bodyPr wrap="square" rtlCol="0">
            <a:spAutoFit/>
          </a:bodyPr>
          <a:lstStyle/>
          <a:p>
            <a:pPr algn="ctr"/>
            <a:r>
              <a:rPr lang="es-MX" sz="6600" b="1" spc="0" dirty="0">
                <a:ln>
                  <a:solidFill>
                    <a:schemeClr val="bg1"/>
                  </a:solidFill>
                </a:ln>
                <a:solidFill>
                  <a:schemeClr val="bg1"/>
                </a:solidFill>
                <a:latin typeface="Century Gothic" panose="020B0502020202020204" pitchFamily="34" charset="0"/>
              </a:rPr>
              <a:t>Century gothic</a:t>
            </a:r>
          </a:p>
        </p:txBody>
      </p:sp>
      <p:sp>
        <p:nvSpPr>
          <p:cNvPr id="11" name="Rectángulo 10">
            <a:extLst>
              <a:ext uri="{FF2B5EF4-FFF2-40B4-BE49-F238E27FC236}">
                <a16:creationId xmlns:a16="http://schemas.microsoft.com/office/drawing/2014/main" id="{60752226-98F1-4D44-9C28-1FF811557D80}"/>
              </a:ext>
            </a:extLst>
          </p:cNvPr>
          <p:cNvSpPr/>
          <p:nvPr userDrawn="1"/>
        </p:nvSpPr>
        <p:spPr>
          <a:xfrm>
            <a:off x="3576040" y="4591758"/>
            <a:ext cx="5474576" cy="1107996"/>
          </a:xfrm>
          <a:prstGeom prst="rect">
            <a:avLst/>
          </a:prstGeom>
          <a:noFill/>
        </p:spPr>
        <p:txBody>
          <a:bodyPr wrap="none" lIns="91440" tIns="45720" rIns="91440" bIns="45720">
            <a:spAutoFit/>
          </a:bodyPr>
          <a:lstStyle/>
          <a:p>
            <a:pPr algn="ctr"/>
            <a:r>
              <a:rPr lang="es-ES" sz="6600" b="0" cap="none" spc="0" dirty="0">
                <a:ln w="0"/>
                <a:solidFill>
                  <a:schemeClr val="bg1"/>
                </a:solidFill>
              </a:rPr>
              <a:t>Calibri</a:t>
            </a:r>
            <a:r>
              <a:rPr lang="es-ES" sz="6600" b="0" cap="none" spc="0" baseline="0" dirty="0">
                <a:ln w="0"/>
                <a:solidFill>
                  <a:schemeClr val="bg1"/>
                </a:solidFill>
              </a:rPr>
              <a:t> (cuerpo)</a:t>
            </a:r>
            <a:endParaRPr lang="es-ES" sz="6600" b="0" cap="none" spc="0" dirty="0">
              <a:ln w="0"/>
              <a:solidFill>
                <a:schemeClr val="bg1"/>
              </a:solidFill>
            </a:endParaRPr>
          </a:p>
        </p:txBody>
      </p:sp>
      <p:sp>
        <p:nvSpPr>
          <p:cNvPr id="12" name="Corazón 11">
            <a:extLst>
              <a:ext uri="{FF2B5EF4-FFF2-40B4-BE49-F238E27FC236}">
                <a16:creationId xmlns:a16="http://schemas.microsoft.com/office/drawing/2014/main" id="{C3B2E76B-DF37-4CDD-9F67-CBC21C2AFF20}"/>
              </a:ext>
            </a:extLst>
          </p:cNvPr>
          <p:cNvSpPr/>
          <p:nvPr userDrawn="1"/>
        </p:nvSpPr>
        <p:spPr>
          <a:xfrm>
            <a:off x="2679351" y="2094440"/>
            <a:ext cx="465374" cy="437079"/>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orazón 12">
            <a:extLst>
              <a:ext uri="{FF2B5EF4-FFF2-40B4-BE49-F238E27FC236}">
                <a16:creationId xmlns:a16="http://schemas.microsoft.com/office/drawing/2014/main" id="{8D4F2DC7-6110-4A3E-9018-4CBA5960FE15}"/>
              </a:ext>
            </a:extLst>
          </p:cNvPr>
          <p:cNvSpPr/>
          <p:nvPr userDrawn="1"/>
        </p:nvSpPr>
        <p:spPr>
          <a:xfrm>
            <a:off x="3462372" y="3074542"/>
            <a:ext cx="465374" cy="437079"/>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orazón 13">
            <a:extLst>
              <a:ext uri="{FF2B5EF4-FFF2-40B4-BE49-F238E27FC236}">
                <a16:creationId xmlns:a16="http://schemas.microsoft.com/office/drawing/2014/main" id="{6DF89FAF-CEAE-40B2-868F-2B2313D70727}"/>
              </a:ext>
            </a:extLst>
          </p:cNvPr>
          <p:cNvSpPr/>
          <p:nvPr userDrawn="1"/>
        </p:nvSpPr>
        <p:spPr>
          <a:xfrm>
            <a:off x="2534766" y="3957766"/>
            <a:ext cx="465374" cy="437079"/>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orazón 14">
            <a:extLst>
              <a:ext uri="{FF2B5EF4-FFF2-40B4-BE49-F238E27FC236}">
                <a16:creationId xmlns:a16="http://schemas.microsoft.com/office/drawing/2014/main" id="{8F3C1996-8626-48FD-986A-7DE38F59E00D}"/>
              </a:ext>
            </a:extLst>
          </p:cNvPr>
          <p:cNvSpPr/>
          <p:nvPr userDrawn="1"/>
        </p:nvSpPr>
        <p:spPr>
          <a:xfrm>
            <a:off x="3082480" y="4934899"/>
            <a:ext cx="465374" cy="437079"/>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a:extLst>
              <a:ext uri="{FF2B5EF4-FFF2-40B4-BE49-F238E27FC236}">
                <a16:creationId xmlns:a16="http://schemas.microsoft.com/office/drawing/2014/main" id="{58FAF061-438C-43AB-AA1C-001F75C1BE9C}"/>
              </a:ext>
            </a:extLst>
          </p:cNvPr>
          <p:cNvPicPr>
            <a:picLocks noChangeAspect="1"/>
          </p:cNvPicPr>
          <p:nvPr userDrawn="1"/>
        </p:nvPicPr>
        <p:blipFill>
          <a:blip r:embed="rId2"/>
          <a:stretch>
            <a:fillRect/>
          </a:stretch>
        </p:blipFill>
        <p:spPr>
          <a:xfrm>
            <a:off x="1491268" y="251101"/>
            <a:ext cx="9242337" cy="1322947"/>
          </a:xfrm>
          <a:prstGeom prst="rect">
            <a:avLst/>
          </a:prstGeom>
        </p:spPr>
      </p:pic>
    </p:spTree>
    <p:extLst>
      <p:ext uri="{BB962C8B-B14F-4D97-AF65-F5344CB8AC3E}">
        <p14:creationId xmlns:p14="http://schemas.microsoft.com/office/powerpoint/2010/main" val="13315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 Netflix Anim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476AFDB-D68F-48EE-9A99-4827215A1430}"/>
              </a:ext>
            </a:extLst>
          </p:cNvPr>
          <p:cNvSpPr/>
          <p:nvPr userDrawn="1"/>
        </p:nvSpPr>
        <p:spPr>
          <a:xfrm>
            <a:off x="4214192" y="927652"/>
            <a:ext cx="1245704" cy="47707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E6E7546E-3CFC-4FBA-AEC6-CA9ABB99D379}"/>
              </a:ext>
            </a:extLst>
          </p:cNvPr>
          <p:cNvSpPr/>
          <p:nvPr userDrawn="1"/>
        </p:nvSpPr>
        <p:spPr>
          <a:xfrm>
            <a:off x="6427305" y="927651"/>
            <a:ext cx="1245704" cy="47707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Paralelogramo 8">
            <a:extLst>
              <a:ext uri="{FF2B5EF4-FFF2-40B4-BE49-F238E27FC236}">
                <a16:creationId xmlns:a16="http://schemas.microsoft.com/office/drawing/2014/main" id="{E6C22D07-68E3-4B45-BE73-C02FC728701A}"/>
              </a:ext>
            </a:extLst>
          </p:cNvPr>
          <p:cNvSpPr/>
          <p:nvPr userDrawn="1"/>
        </p:nvSpPr>
        <p:spPr>
          <a:xfrm flipH="1">
            <a:off x="4214191" y="927650"/>
            <a:ext cx="3458817" cy="4770783"/>
          </a:xfrm>
          <a:prstGeom prst="parallelogram">
            <a:avLst>
              <a:gd name="adj" fmla="val 6441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0366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icio Netflix Luxanna">
    <p:bg>
      <p:bgPr>
        <a:gradFill flip="none" rotWithShape="1">
          <a:gsLst>
            <a:gs pos="0">
              <a:srgbClr val="F6F8FC"/>
            </a:gs>
            <a:gs pos="15000">
              <a:srgbClr val="D0CECE"/>
            </a:gs>
            <a:gs pos="56000">
              <a:srgbClr val="AFABAB"/>
            </a:gs>
            <a:gs pos="94000">
              <a:srgbClr val="76717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3E040A99-D3D4-4E22-B469-000CF699F218}"/>
              </a:ext>
            </a:extLst>
          </p:cNvPr>
          <p:cNvSpPr txBox="1"/>
          <p:nvPr userDrawn="1"/>
        </p:nvSpPr>
        <p:spPr>
          <a:xfrm>
            <a:off x="2685991" y="2614752"/>
            <a:ext cx="6820017" cy="1328436"/>
          </a:xfrm>
          <a:prstGeom prst="rect">
            <a:avLst/>
          </a:prstGeom>
          <a:noFill/>
        </p:spPr>
        <p:txBody>
          <a:bodyPr wrap="square" rtlCol="0" anchor="ctr">
            <a:prstTxWarp prst="textDeflate">
              <a:avLst>
                <a:gd name="adj" fmla="val 11026"/>
              </a:avLst>
            </a:prstTxWarp>
            <a:spAutoFit/>
            <a:scene3d>
              <a:camera prst="obliqueBottomRight"/>
              <a:lightRig rig="contrasting" dir="t"/>
            </a:scene3d>
            <a:sp3d extrusionH="1270000" contourW="12700">
              <a:extrusionClr>
                <a:schemeClr val="bg1">
                  <a:lumMod val="75000"/>
                </a:schemeClr>
              </a:extrusionClr>
              <a:contourClr>
                <a:schemeClr val="bg1">
                  <a:lumMod val="75000"/>
                </a:schemeClr>
              </a:contourClr>
            </a:sp3d>
          </a:bodyPr>
          <a:lstStyle/>
          <a:p>
            <a:pPr algn="ctr"/>
            <a:r>
              <a:rPr lang="es-MX" sz="1600" dirty="0">
                <a:solidFill>
                  <a:schemeClr val="bg1">
                    <a:lumMod val="95000"/>
                  </a:schemeClr>
                </a:solidFill>
                <a:latin typeface="Bebas Neue" panose="020B0606020202050201" pitchFamily="34" charset="0"/>
              </a:rPr>
              <a:t>Studyluxannabunny </a:t>
            </a:r>
            <a:endParaRPr lang="en-US" sz="1600" dirty="0">
              <a:solidFill>
                <a:schemeClr val="bg1">
                  <a:lumMod val="95000"/>
                </a:schemeClr>
              </a:solidFill>
              <a:latin typeface="Bebas Neue" panose="020B0606020202050201" pitchFamily="34" charset="0"/>
            </a:endParaRPr>
          </a:p>
        </p:txBody>
      </p:sp>
      <p:sp>
        <p:nvSpPr>
          <p:cNvPr id="8" name="TextBox 4">
            <a:extLst>
              <a:ext uri="{FF2B5EF4-FFF2-40B4-BE49-F238E27FC236}">
                <a16:creationId xmlns:a16="http://schemas.microsoft.com/office/drawing/2014/main" id="{F15C6A31-CF62-44A1-B7DB-0BB9D8901FF4}"/>
              </a:ext>
            </a:extLst>
          </p:cNvPr>
          <p:cNvSpPr txBox="1"/>
          <p:nvPr userDrawn="1"/>
        </p:nvSpPr>
        <p:spPr>
          <a:xfrm>
            <a:off x="2685992" y="2614752"/>
            <a:ext cx="6820016" cy="1328436"/>
          </a:xfrm>
          <a:prstGeom prst="rect">
            <a:avLst/>
          </a:prstGeom>
          <a:noFill/>
        </p:spPr>
        <p:txBody>
          <a:bodyPr wrap="square" rtlCol="0" anchor="ctr">
            <a:prstTxWarp prst="textDeflate">
              <a:avLst>
                <a:gd name="adj" fmla="val 11026"/>
              </a:avLst>
            </a:prstTxWarp>
            <a:spAutoFit/>
          </a:bodyPr>
          <a:lstStyle/>
          <a:p>
            <a:pPr algn="ctr"/>
            <a:r>
              <a:rPr lang="es-MX" sz="1600" dirty="0">
                <a:solidFill>
                  <a:srgbClr val="FF0000"/>
                </a:solidFill>
                <a:latin typeface="Bebas Neue" panose="020B0606020202050201" pitchFamily="34" charset="0"/>
              </a:rPr>
              <a:t>Studyluxannabunny </a:t>
            </a:r>
            <a:endParaRPr lang="en-US" sz="1600" dirty="0">
              <a:solidFill>
                <a:srgbClr val="FF0000"/>
              </a:solidFill>
              <a:latin typeface="Bebas Neue" panose="020B0606020202050201" pitchFamily="34" charset="0"/>
            </a:endParaRPr>
          </a:p>
        </p:txBody>
      </p:sp>
    </p:spTree>
    <p:extLst>
      <p:ext uri="{BB962C8B-B14F-4D97-AF65-F5344CB8AC3E}">
        <p14:creationId xmlns:p14="http://schemas.microsoft.com/office/powerpoint/2010/main" val="131460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601"/>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601"/>
                            </p:stCondLst>
                            <p:childTnLst>
                              <p:par>
                                <p:cTn id="11" presetID="10" presetClass="entr" presetSubtype="0" fill="hold" grpId="1"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26" presetClass="emph" presetSubtype="0" fill="hold" grpId="2" nodeType="withEffect">
                                  <p:stCondLst>
                                    <p:cond delay="0"/>
                                  </p:stCondLst>
                                  <p:childTnLst>
                                    <p:animEffect transition="out" filter="fade">
                                      <p:cBhvr>
                                        <p:cTn id="15" dur="1250" tmFilter="0, 0; .2, .5; .8, .5; 1, 0"/>
                                        <p:tgtEl>
                                          <p:spTgt spid="8"/>
                                        </p:tgtEl>
                                      </p:cBhvr>
                                    </p:animEffect>
                                    <p:animScale>
                                      <p:cBhvr>
                                        <p:cTn id="16" dur="62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84AD-98FE-4F08-B2E1-D07315FE08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2EE0A-394F-4740-BE2B-002C14E56A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6AE02-1C46-419D-BA8B-2715C0B9F9DF}"/>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5" name="Footer Placeholder 4">
            <a:extLst>
              <a:ext uri="{FF2B5EF4-FFF2-40B4-BE49-F238E27FC236}">
                <a16:creationId xmlns:a16="http://schemas.microsoft.com/office/drawing/2014/main" id="{3F211CEA-C581-4FD9-A425-1A4BD0C35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867B6-99BA-467B-8914-4D2BACC6A9CC}"/>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30987911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ción animada título">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BFF90703-4B9A-4BFF-B469-522E9A99895A}"/>
              </a:ext>
            </a:extLst>
          </p:cNvPr>
          <p:cNvSpPr>
            <a:spLocks noGrp="1"/>
          </p:cNvSpPr>
          <p:nvPr>
            <p:ph type="title" hasCustomPrompt="1"/>
          </p:nvPr>
        </p:nvSpPr>
        <p:spPr>
          <a:xfrm>
            <a:off x="838200" y="2766218"/>
            <a:ext cx="10515600" cy="132556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0" b="0" i="0" u="none" strike="noStrike" kern="1200" cap="none" spc="0" normalizeH="0" baseline="0" noProof="0" dirty="0">
                <a:ln w="0"/>
                <a:solidFill>
                  <a:srgbClr val="FF0000"/>
                </a:solidFill>
                <a:effectLst/>
                <a:uLnTx/>
                <a:uFillTx/>
                <a:latin typeface="Bebas Neue" panose="020B0606020202050201" pitchFamily="34" charset="0"/>
                <a:ea typeface="+mn-ea"/>
                <a:cs typeface="+mn-cs"/>
              </a:rPr>
              <a:t>TEMATÍTULO</a:t>
            </a:r>
          </a:p>
        </p:txBody>
      </p:sp>
      <p:sp>
        <p:nvSpPr>
          <p:cNvPr id="9" name="Rectangle 37">
            <a:extLst>
              <a:ext uri="{FF2B5EF4-FFF2-40B4-BE49-F238E27FC236}">
                <a16:creationId xmlns:a16="http://schemas.microsoft.com/office/drawing/2014/main" id="{1426FD83-9612-48A4-BFEB-850439D42926}"/>
              </a:ext>
            </a:extLst>
          </p:cNvPr>
          <p:cNvSpPr/>
          <p:nvPr userDrawn="1"/>
        </p:nvSpPr>
        <p:spPr>
          <a:xfrm>
            <a:off x="-1104644" y="-370114"/>
            <a:ext cx="13392150" cy="7344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38">
            <a:extLst>
              <a:ext uri="{FF2B5EF4-FFF2-40B4-BE49-F238E27FC236}">
                <a16:creationId xmlns:a16="http://schemas.microsoft.com/office/drawing/2014/main" id="{9E6D8E96-BD63-4184-923A-772A27BB6D97}"/>
              </a:ext>
            </a:extLst>
          </p:cNvPr>
          <p:cNvSpPr/>
          <p:nvPr userDrawn="1"/>
        </p:nvSpPr>
        <p:spPr>
          <a:xfrm>
            <a:off x="-4038600" y="-370114"/>
            <a:ext cx="4038600" cy="7344228"/>
          </a:xfrm>
          <a:prstGeom prst="rect">
            <a:avLst/>
          </a:prstGeom>
          <a:solidFill>
            <a:srgbClr val="F2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ectangle 39">
            <a:extLst>
              <a:ext uri="{FF2B5EF4-FFF2-40B4-BE49-F238E27FC236}">
                <a16:creationId xmlns:a16="http://schemas.microsoft.com/office/drawing/2014/main" id="{7B36248B-EC40-427F-955E-959FC9AF7572}"/>
              </a:ext>
            </a:extLst>
          </p:cNvPr>
          <p:cNvSpPr/>
          <p:nvPr userDrawn="1"/>
        </p:nvSpPr>
        <p:spPr>
          <a:xfrm>
            <a:off x="-6677974" y="-370114"/>
            <a:ext cx="3454400" cy="7344228"/>
          </a:xfrm>
          <a:prstGeom prst="rect">
            <a:avLst/>
          </a:prstGeom>
          <a:solidFill>
            <a:srgbClr val="FF0000"/>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40">
            <a:extLst>
              <a:ext uri="{FF2B5EF4-FFF2-40B4-BE49-F238E27FC236}">
                <a16:creationId xmlns:a16="http://schemas.microsoft.com/office/drawing/2014/main" id="{DE9FB03C-589F-43AF-8DC2-132915653220}"/>
              </a:ext>
            </a:extLst>
          </p:cNvPr>
          <p:cNvSpPr/>
          <p:nvPr userDrawn="1"/>
        </p:nvSpPr>
        <p:spPr>
          <a:xfrm>
            <a:off x="-10215058" y="-370114"/>
            <a:ext cx="3537084" cy="7344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49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75E-6 -1.48148E-6 L 1.16797 -0.00254 " pathEditMode="relative" rAng="0" ptsTypes="AA">
                                      <p:cBhvr>
                                        <p:cTn id="6" dur="2000" fill="hold"/>
                                        <p:tgtEl>
                                          <p:spTgt spid="9"/>
                                        </p:tgtEl>
                                        <p:attrNameLst>
                                          <p:attrName>ppt_x</p:attrName>
                                          <p:attrName>ppt_y</p:attrName>
                                        </p:attrNameLst>
                                      </p:cBhvr>
                                      <p:rCtr x="58398" y="-139"/>
                                    </p:animMotion>
                                  </p:childTnLst>
                                </p:cTn>
                              </p:par>
                              <p:par>
                                <p:cTn id="7" presetID="63" presetClass="path" presetSubtype="0" accel="50000" decel="50000" fill="hold" grpId="0" nodeType="withEffect">
                                  <p:stCondLst>
                                    <p:cond delay="0"/>
                                  </p:stCondLst>
                                  <p:childTnLst>
                                    <p:animMotion origin="layout" path="M -5E-6 -1.48148E-6 L 1.66849 0.00463 " pathEditMode="relative" rAng="0" ptsTypes="AA">
                                      <p:cBhvr>
                                        <p:cTn id="8" dur="2000" fill="hold"/>
                                        <p:tgtEl>
                                          <p:spTgt spid="10"/>
                                        </p:tgtEl>
                                        <p:attrNameLst>
                                          <p:attrName>ppt_x</p:attrName>
                                          <p:attrName>ppt_y</p:attrName>
                                        </p:attrNameLst>
                                      </p:cBhvr>
                                      <p:rCtr x="83424" y="231"/>
                                    </p:animMotion>
                                  </p:childTnLst>
                                </p:cTn>
                              </p:par>
                              <p:par>
                                <p:cTn id="9" presetID="63" presetClass="path" presetSubtype="0" accel="50000" decel="50000" fill="hold" grpId="0" nodeType="withEffect">
                                  <p:stCondLst>
                                    <p:cond delay="0"/>
                                  </p:stCondLst>
                                  <p:childTnLst>
                                    <p:animMotion origin="layout" path="M -2.08333E-7 -1.48148E-6 L 1.80938 0.00023 " pathEditMode="relative" rAng="0" ptsTypes="AA">
                                      <p:cBhvr>
                                        <p:cTn id="10" dur="2000" fill="hold"/>
                                        <p:tgtEl>
                                          <p:spTgt spid="11"/>
                                        </p:tgtEl>
                                        <p:attrNameLst>
                                          <p:attrName>ppt_x</p:attrName>
                                          <p:attrName>ppt_y</p:attrName>
                                        </p:attrNameLst>
                                      </p:cBhvr>
                                      <p:rCtr x="90469" y="0"/>
                                    </p:animMotion>
                                  </p:childTnLst>
                                </p:cTn>
                              </p:par>
                              <p:par>
                                <p:cTn id="11" presetID="63" presetClass="path" presetSubtype="0" accel="50000" decel="50000" fill="hold" grpId="0" nodeType="withEffect">
                                  <p:stCondLst>
                                    <p:cond delay="0"/>
                                  </p:stCondLst>
                                  <p:childTnLst>
                                    <p:animMotion origin="layout" path="M -1.45833E-6 -1.48148E-6 L 1.85365 0.00023 " pathEditMode="relative" rAng="0" ptsTypes="AA">
                                      <p:cBhvr>
                                        <p:cTn id="12" dur="2000" fill="hold"/>
                                        <p:tgtEl>
                                          <p:spTgt spid="12"/>
                                        </p:tgtEl>
                                        <p:attrNameLst>
                                          <p:attrName>ppt_x</p:attrName>
                                          <p:attrName>ppt_y</p:attrName>
                                        </p:attrNameLst>
                                      </p:cBhvr>
                                      <p:rCtr x="92682" y="0"/>
                                    </p:animMotion>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P spid="10" grpId="0" animBg="1"/>
      <p:bldP spid="11" grpId="0" animBg="1"/>
      <p:bldP spid="12"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en Presenta?">
    <p:spTree>
      <p:nvGrpSpPr>
        <p:cNvPr id="1" name=""/>
        <p:cNvGrpSpPr/>
        <p:nvPr/>
      </p:nvGrpSpPr>
      <p:grpSpPr>
        <a:xfrm>
          <a:off x="0" y="0"/>
          <a:ext cx="0" cy="0"/>
          <a:chOff x="0" y="0"/>
          <a:chExt cx="0" cy="0"/>
        </a:xfrm>
      </p:grpSpPr>
      <p:sp>
        <p:nvSpPr>
          <p:cNvPr id="30" name="Marcador de contenido 29">
            <a:extLst>
              <a:ext uri="{FF2B5EF4-FFF2-40B4-BE49-F238E27FC236}">
                <a16:creationId xmlns:a16="http://schemas.microsoft.com/office/drawing/2014/main" id="{9F72E2A4-E249-434A-909C-C2C999C32C6F}"/>
              </a:ext>
            </a:extLst>
          </p:cNvPr>
          <p:cNvSpPr>
            <a:spLocks noGrp="1"/>
          </p:cNvSpPr>
          <p:nvPr>
            <p:ph sz="quarter" idx="10" hasCustomPrompt="1"/>
          </p:nvPr>
        </p:nvSpPr>
        <p:spPr>
          <a:xfrm>
            <a:off x="1777833" y="4542348"/>
            <a:ext cx="1877774" cy="555013"/>
          </a:xfrm>
        </p:spPr>
        <p:txBody>
          <a:bodyPr/>
          <a:lstStyle>
            <a:lvl1pPr marL="0" indent="0">
              <a:buNone/>
              <a:defRPr lang="es-MX" sz="2800" b="1" kern="1200" cap="none" spc="0" dirty="0" smtClean="0">
                <a:ln w="0"/>
                <a:solidFill>
                  <a:schemeClr val="bg1"/>
                </a:solidFill>
                <a:latin typeface="Arial Rounded MT Bold" panose="020F0704030504030204" pitchFamily="34" charset="0"/>
                <a:ea typeface="+mn-ea"/>
                <a:cs typeface="Arial" panose="020B0604020202020204" pitchFamily="34" charset="0"/>
              </a:defRPr>
            </a:lvl1pPr>
          </a:lstStyle>
          <a:p>
            <a:pPr lvl="0"/>
            <a:r>
              <a:rPr lang="es-MX" dirty="0"/>
              <a:t>Nombre 1</a:t>
            </a:r>
          </a:p>
        </p:txBody>
      </p:sp>
      <p:grpSp>
        <p:nvGrpSpPr>
          <p:cNvPr id="20" name="Grupo 19">
            <a:extLst>
              <a:ext uri="{FF2B5EF4-FFF2-40B4-BE49-F238E27FC236}">
                <a16:creationId xmlns:a16="http://schemas.microsoft.com/office/drawing/2014/main" id="{FE919FEF-1D7B-4250-92B0-4DEF67721244}"/>
              </a:ext>
            </a:extLst>
          </p:cNvPr>
          <p:cNvGrpSpPr/>
          <p:nvPr userDrawn="1"/>
        </p:nvGrpSpPr>
        <p:grpSpPr>
          <a:xfrm>
            <a:off x="3655607" y="5719620"/>
            <a:ext cx="4727798" cy="523221"/>
            <a:chOff x="3655607" y="5719620"/>
            <a:chExt cx="4727798" cy="523221"/>
          </a:xfrm>
        </p:grpSpPr>
        <p:sp>
          <p:nvSpPr>
            <p:cNvPr id="21" name="Rectángulo 20">
              <a:extLst>
                <a:ext uri="{FF2B5EF4-FFF2-40B4-BE49-F238E27FC236}">
                  <a16:creationId xmlns:a16="http://schemas.microsoft.com/office/drawing/2014/main" id="{B67A5ABC-1304-4A1C-9836-90AE4183341C}"/>
                </a:ext>
              </a:extLst>
            </p:cNvPr>
            <p:cNvSpPr/>
            <p:nvPr/>
          </p:nvSpPr>
          <p:spPr>
            <a:xfrm>
              <a:off x="3655607" y="5719620"/>
              <a:ext cx="4727798" cy="523221"/>
            </a:xfrm>
            <a:prstGeom prst="rect">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2A3C911A-220D-43A7-B63E-C769292FDB4E}"/>
                </a:ext>
              </a:extLst>
            </p:cNvPr>
            <p:cNvSpPr/>
            <p:nvPr/>
          </p:nvSpPr>
          <p:spPr>
            <a:xfrm>
              <a:off x="4061698" y="5719620"/>
              <a:ext cx="3652988" cy="523220"/>
            </a:xfrm>
            <a:prstGeom prst="rect">
              <a:avLst/>
            </a:prstGeom>
            <a:noFill/>
          </p:spPr>
          <p:txBody>
            <a:bodyPr wrap="none" lIns="91440" tIns="45720" rIns="91440" bIns="45720">
              <a:spAutoFit/>
            </a:bodyPr>
            <a:lstStyle/>
            <a:p>
              <a:pPr algn="ctr"/>
              <a:r>
                <a:rPr lang="es-ES" sz="2800" cap="none" spc="0" dirty="0">
                  <a:ln w="0"/>
                  <a:solidFill>
                    <a:schemeClr val="bg1">
                      <a:lumMod val="75000"/>
                    </a:schemeClr>
                  </a:solidFill>
                  <a:latin typeface="Arial Rounded MT Bold" panose="020F0704030504030204" pitchFamily="34" charset="0"/>
                  <a:cs typeface="Arial" panose="020B0604020202020204" pitchFamily="34" charset="0"/>
                </a:rPr>
                <a:t>Administrar Perfiles</a:t>
              </a:r>
            </a:p>
          </p:txBody>
        </p:sp>
      </p:grpSp>
      <p:sp>
        <p:nvSpPr>
          <p:cNvPr id="31" name="Marcador de contenido 29">
            <a:extLst>
              <a:ext uri="{FF2B5EF4-FFF2-40B4-BE49-F238E27FC236}">
                <a16:creationId xmlns:a16="http://schemas.microsoft.com/office/drawing/2014/main" id="{0B2AA0AE-2AA4-4C72-BE83-B91BF96C2966}"/>
              </a:ext>
            </a:extLst>
          </p:cNvPr>
          <p:cNvSpPr>
            <a:spLocks noGrp="1"/>
          </p:cNvSpPr>
          <p:nvPr>
            <p:ph sz="quarter" idx="11" hasCustomPrompt="1"/>
          </p:nvPr>
        </p:nvSpPr>
        <p:spPr>
          <a:xfrm>
            <a:off x="4049300" y="4546291"/>
            <a:ext cx="1877774" cy="555013"/>
          </a:xfrm>
        </p:spPr>
        <p:txBody>
          <a:bodyPr/>
          <a:lstStyle>
            <a:lvl1pPr marL="0" indent="0">
              <a:buNone/>
              <a:defRPr lang="es-MX" sz="2800" b="1" kern="1200" cap="none" spc="0" dirty="0" smtClean="0">
                <a:ln w="0"/>
                <a:solidFill>
                  <a:schemeClr val="bg1"/>
                </a:solidFill>
                <a:latin typeface="Arial Rounded MT Bold" panose="020F0704030504030204" pitchFamily="34" charset="0"/>
                <a:ea typeface="+mn-ea"/>
                <a:cs typeface="Arial" panose="020B0604020202020204" pitchFamily="34" charset="0"/>
              </a:defRPr>
            </a:lvl1pPr>
          </a:lstStyle>
          <a:p>
            <a:pPr lvl="0"/>
            <a:r>
              <a:rPr lang="es-MX" dirty="0"/>
              <a:t>Nombre 2</a:t>
            </a:r>
          </a:p>
        </p:txBody>
      </p:sp>
      <p:sp>
        <p:nvSpPr>
          <p:cNvPr id="32" name="Marcador de contenido 29">
            <a:extLst>
              <a:ext uri="{FF2B5EF4-FFF2-40B4-BE49-F238E27FC236}">
                <a16:creationId xmlns:a16="http://schemas.microsoft.com/office/drawing/2014/main" id="{FA8981FA-D024-4812-B822-C40B9EBFD267}"/>
              </a:ext>
            </a:extLst>
          </p:cNvPr>
          <p:cNvSpPr>
            <a:spLocks noGrp="1"/>
          </p:cNvSpPr>
          <p:nvPr>
            <p:ph sz="quarter" idx="12" hasCustomPrompt="1"/>
          </p:nvPr>
        </p:nvSpPr>
        <p:spPr>
          <a:xfrm>
            <a:off x="6294953" y="4524566"/>
            <a:ext cx="1877774" cy="555013"/>
          </a:xfrm>
        </p:spPr>
        <p:txBody>
          <a:bodyPr/>
          <a:lstStyle>
            <a:lvl1pPr marL="0" indent="0">
              <a:buNone/>
              <a:defRPr lang="es-MX" sz="2800" b="1" kern="1200" cap="none" spc="0" dirty="0" smtClean="0">
                <a:ln w="0"/>
                <a:solidFill>
                  <a:schemeClr val="bg1"/>
                </a:solidFill>
                <a:latin typeface="Arial Rounded MT Bold" panose="020F0704030504030204" pitchFamily="34" charset="0"/>
                <a:ea typeface="+mn-ea"/>
                <a:cs typeface="Arial" panose="020B0604020202020204" pitchFamily="34" charset="0"/>
              </a:defRPr>
            </a:lvl1pPr>
          </a:lstStyle>
          <a:p>
            <a:pPr lvl="0"/>
            <a:r>
              <a:rPr lang="es-MX" dirty="0"/>
              <a:t>Nombre 3</a:t>
            </a:r>
          </a:p>
        </p:txBody>
      </p:sp>
      <p:sp>
        <p:nvSpPr>
          <p:cNvPr id="33" name="Marcador de contenido 29">
            <a:extLst>
              <a:ext uri="{FF2B5EF4-FFF2-40B4-BE49-F238E27FC236}">
                <a16:creationId xmlns:a16="http://schemas.microsoft.com/office/drawing/2014/main" id="{DAA58036-4E5A-4F8D-A471-A5AECA87F397}"/>
              </a:ext>
            </a:extLst>
          </p:cNvPr>
          <p:cNvSpPr>
            <a:spLocks noGrp="1"/>
          </p:cNvSpPr>
          <p:nvPr>
            <p:ph sz="quarter" idx="13" hasCustomPrompt="1"/>
          </p:nvPr>
        </p:nvSpPr>
        <p:spPr>
          <a:xfrm>
            <a:off x="8606605" y="4508538"/>
            <a:ext cx="1877774" cy="555013"/>
          </a:xfrm>
        </p:spPr>
        <p:txBody>
          <a:bodyPr/>
          <a:lstStyle>
            <a:lvl1pPr marL="0" indent="0">
              <a:buNone/>
              <a:defRPr lang="es-MX" sz="2800" b="1" kern="1200" cap="none" spc="0" dirty="0" smtClean="0">
                <a:ln w="0"/>
                <a:solidFill>
                  <a:schemeClr val="bg1"/>
                </a:solidFill>
                <a:latin typeface="Arial Rounded MT Bold" panose="020F0704030504030204" pitchFamily="34" charset="0"/>
                <a:ea typeface="+mn-ea"/>
                <a:cs typeface="Arial" panose="020B0604020202020204" pitchFamily="34" charset="0"/>
              </a:defRPr>
            </a:lvl1pPr>
          </a:lstStyle>
          <a:p>
            <a:pPr lvl="0"/>
            <a:r>
              <a:rPr lang="es-MX" dirty="0"/>
              <a:t>Nombre 4</a:t>
            </a:r>
          </a:p>
        </p:txBody>
      </p:sp>
    </p:spTree>
    <p:extLst>
      <p:ext uri="{BB962C8B-B14F-4D97-AF65-F5344CB8AC3E}">
        <p14:creationId xmlns:p14="http://schemas.microsoft.com/office/powerpoint/2010/main" val="374479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animEffect transition="in" filter="fade">
                                      <p:cBhvr>
                                        <p:cTn id="13" dur="1000"/>
                                        <p:tgtEl>
                                          <p:spTgt spid="31">
                                            <p:txEl>
                                              <p:pRg st="0" end="0"/>
                                            </p:txEl>
                                          </p:spTgt>
                                        </p:tgtEl>
                                      </p:cBhvr>
                                    </p:animEffect>
                                    <p:anim calcmode="lin" valueType="num">
                                      <p:cBhvr>
                                        <p:cTn id="14"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fade">
                                      <p:cBhvr>
                                        <p:cTn id="19" dur="1000"/>
                                        <p:tgtEl>
                                          <p:spTgt spid="32">
                                            <p:txEl>
                                              <p:pRg st="0" end="0"/>
                                            </p:txEl>
                                          </p:spTgt>
                                        </p:tgtEl>
                                      </p:cBhvr>
                                    </p:animEffect>
                                    <p:anim calcmode="lin" valueType="num">
                                      <p:cBhvr>
                                        <p:cTn id="20"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1000"/>
                                        <p:tgtEl>
                                          <p:spTgt spid="33">
                                            <p:txEl>
                                              <p:pRg st="0" end="0"/>
                                            </p:txEl>
                                          </p:spTgt>
                                        </p:tgtEl>
                                      </p:cBhvr>
                                    </p:animEffect>
                                    <p:anim calcmode="lin" valueType="num">
                                      <p:cBhvr>
                                        <p:cTn id="26"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ppt_x</p:attrName>
                        </p:attrNameLst>
                      </p:cBhvr>
                      <p:tavLst>
                        <p:tav tm="0">
                          <p:val>
                            <p:strVal val="#ppt_x"/>
                          </p:val>
                        </p:tav>
                        <p:tav tm="100000">
                          <p:val>
                            <p:strVal val="#ppt_x"/>
                          </p:val>
                        </p:tav>
                      </p:tavLst>
                    </p:anim>
                    <p:anim calcmode="lin" valueType="num">
                      <p:cBhvr>
                        <p:cTn dur="10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10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ma 1 descripción">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06AC1E89-169D-47E1-8E1D-A8BFC0964F14}"/>
              </a:ext>
            </a:extLst>
          </p:cNvPr>
          <p:cNvSpPr/>
          <p:nvPr userDrawn="1"/>
        </p:nvSpPr>
        <p:spPr>
          <a:xfrm>
            <a:off x="374005" y="244673"/>
            <a:ext cx="1565889" cy="707886"/>
          </a:xfrm>
          <a:prstGeom prst="rect">
            <a:avLst/>
          </a:prstGeom>
          <a:noFill/>
        </p:spPr>
        <p:txBody>
          <a:bodyPr wrap="none" lIns="91440" tIns="45720" rIns="91440" bIns="45720">
            <a:prstTxWarp prst="textDeflateBottom">
              <a:avLst>
                <a:gd name="adj" fmla="val 82595"/>
              </a:avLst>
            </a:prstTxWarp>
            <a:spAutoFit/>
          </a:bodyPr>
          <a:lstStyle/>
          <a:p>
            <a:pPr algn="ctr"/>
            <a:r>
              <a:rPr lang="es-ES" sz="4000" dirty="0">
                <a:ln w="0"/>
                <a:solidFill>
                  <a:srgbClr val="FF0000"/>
                </a:solidFill>
                <a:latin typeface="Bebas Neue" panose="020B0606020202050201" pitchFamily="34" charset="0"/>
              </a:rPr>
              <a:t>Tema 1</a:t>
            </a:r>
            <a:endParaRPr lang="es-ES" sz="4000" b="0" cap="none" spc="0" dirty="0">
              <a:ln w="0"/>
              <a:solidFill>
                <a:srgbClr val="FF0000"/>
              </a:solidFill>
              <a:latin typeface="Bebas Neue" panose="020B0606020202050201" pitchFamily="34" charset="0"/>
            </a:endParaRPr>
          </a:p>
        </p:txBody>
      </p:sp>
      <p:sp>
        <p:nvSpPr>
          <p:cNvPr id="7" name="Rectángulo 6">
            <a:extLst>
              <a:ext uri="{FF2B5EF4-FFF2-40B4-BE49-F238E27FC236}">
                <a16:creationId xmlns:a16="http://schemas.microsoft.com/office/drawing/2014/main" id="{581EDE34-96EF-4F5B-951C-51B625BBD516}"/>
              </a:ext>
            </a:extLst>
          </p:cNvPr>
          <p:cNvSpPr/>
          <p:nvPr userDrawn="1"/>
        </p:nvSpPr>
        <p:spPr>
          <a:xfrm>
            <a:off x="2243132" y="136951"/>
            <a:ext cx="1415772" cy="923330"/>
          </a:xfrm>
          <a:prstGeom prst="rect">
            <a:avLst/>
          </a:prstGeom>
          <a:noFill/>
        </p:spPr>
        <p:txBody>
          <a:bodyPr wrap="none" lIns="91440" tIns="45720" rIns="91440" bIns="45720">
            <a:spAutoFit/>
          </a:bodyPr>
          <a:lstStyle/>
          <a:p>
            <a:pPr algn="ctr"/>
            <a:r>
              <a:rPr lang="es-ES" sz="5400" b="0" cap="none" spc="0" dirty="0">
                <a:ln w="0"/>
                <a:solidFill>
                  <a:schemeClr val="bg1"/>
                </a:solidFill>
                <a:latin typeface="Bebas Neue" panose="020B0606020202050201" pitchFamily="34" charset="0"/>
              </a:rPr>
              <a:t>inicio</a:t>
            </a:r>
          </a:p>
        </p:txBody>
      </p:sp>
      <p:sp>
        <p:nvSpPr>
          <p:cNvPr id="8" name="Rectángulo 7">
            <a:extLst>
              <a:ext uri="{FF2B5EF4-FFF2-40B4-BE49-F238E27FC236}">
                <a16:creationId xmlns:a16="http://schemas.microsoft.com/office/drawing/2014/main" id="{5DFD0A4F-67A3-40AB-804D-4325B245CD02}"/>
              </a:ext>
            </a:extLst>
          </p:cNvPr>
          <p:cNvSpPr/>
          <p:nvPr userDrawn="1"/>
        </p:nvSpPr>
        <p:spPr>
          <a:xfrm>
            <a:off x="4096858" y="244673"/>
            <a:ext cx="1130181" cy="523220"/>
          </a:xfrm>
          <a:prstGeom prst="rect">
            <a:avLst/>
          </a:prstGeom>
          <a:noFill/>
        </p:spPr>
        <p:txBody>
          <a:bodyPr wrap="none" lIns="91440" tIns="45720" rIns="91440" bIns="45720">
            <a:spAutoFit/>
          </a:bodyPr>
          <a:lstStyle/>
          <a:p>
            <a:pPr algn="ctr"/>
            <a:r>
              <a:rPr lang="es-ES" sz="2800" b="0" cap="none" spc="0" dirty="0">
                <a:ln w="0"/>
                <a:solidFill>
                  <a:schemeClr val="bg1"/>
                </a:solidFill>
              </a:rPr>
              <a:t>Nuevo</a:t>
            </a:r>
          </a:p>
        </p:txBody>
      </p:sp>
      <p:sp>
        <p:nvSpPr>
          <p:cNvPr id="9" name="Rectángulo 8">
            <a:extLst>
              <a:ext uri="{FF2B5EF4-FFF2-40B4-BE49-F238E27FC236}">
                <a16:creationId xmlns:a16="http://schemas.microsoft.com/office/drawing/2014/main" id="{89AADB29-F78D-4943-97BC-9D96C0106CE0}"/>
              </a:ext>
            </a:extLst>
          </p:cNvPr>
          <p:cNvSpPr/>
          <p:nvPr userDrawn="1"/>
        </p:nvSpPr>
        <p:spPr>
          <a:xfrm>
            <a:off x="5576458" y="244673"/>
            <a:ext cx="1440651" cy="523220"/>
          </a:xfrm>
          <a:prstGeom prst="rect">
            <a:avLst/>
          </a:prstGeom>
          <a:noFill/>
        </p:spPr>
        <p:txBody>
          <a:bodyPr wrap="none" lIns="91440" tIns="45720" rIns="91440" bIns="45720">
            <a:spAutoFit/>
          </a:bodyPr>
          <a:lstStyle/>
          <a:p>
            <a:pPr algn="ctr"/>
            <a:r>
              <a:rPr lang="es-MX" sz="2800" b="0" cap="none" spc="0" dirty="0">
                <a:ln w="0"/>
                <a:solidFill>
                  <a:schemeClr val="bg1"/>
                </a:solidFill>
              </a:rPr>
              <a:t>Películas</a:t>
            </a:r>
            <a:endParaRPr lang="es-ES" sz="2800" b="0" cap="none" spc="0" dirty="0">
              <a:ln w="0"/>
              <a:solidFill>
                <a:schemeClr val="bg1"/>
              </a:solidFill>
            </a:endParaRPr>
          </a:p>
        </p:txBody>
      </p:sp>
      <p:sp>
        <p:nvSpPr>
          <p:cNvPr id="10" name="Rectángulo 9">
            <a:extLst>
              <a:ext uri="{FF2B5EF4-FFF2-40B4-BE49-F238E27FC236}">
                <a16:creationId xmlns:a16="http://schemas.microsoft.com/office/drawing/2014/main" id="{3136BE40-2524-4B0D-8D36-CFC668CAFA5E}"/>
              </a:ext>
            </a:extLst>
          </p:cNvPr>
          <p:cNvSpPr/>
          <p:nvPr userDrawn="1"/>
        </p:nvSpPr>
        <p:spPr>
          <a:xfrm>
            <a:off x="7344952" y="244673"/>
            <a:ext cx="826444" cy="523220"/>
          </a:xfrm>
          <a:prstGeom prst="rect">
            <a:avLst/>
          </a:prstGeom>
          <a:noFill/>
        </p:spPr>
        <p:txBody>
          <a:bodyPr wrap="none" lIns="91440" tIns="45720" rIns="91440" bIns="45720">
            <a:spAutoFit/>
          </a:bodyPr>
          <a:lstStyle/>
          <a:p>
            <a:pPr algn="ctr"/>
            <a:r>
              <a:rPr lang="es-ES" sz="2800" dirty="0">
                <a:ln w="0"/>
                <a:solidFill>
                  <a:schemeClr val="bg1"/>
                </a:solidFill>
              </a:rPr>
              <a:t>DVD</a:t>
            </a:r>
            <a:endParaRPr lang="es-ES" sz="2800" b="0" cap="none" spc="0" dirty="0">
              <a:ln w="0"/>
              <a:solidFill>
                <a:schemeClr val="bg1"/>
              </a:solidFill>
            </a:endParaRPr>
          </a:p>
        </p:txBody>
      </p:sp>
      <p:grpSp>
        <p:nvGrpSpPr>
          <p:cNvPr id="11" name="Grupo 10">
            <a:extLst>
              <a:ext uri="{FF2B5EF4-FFF2-40B4-BE49-F238E27FC236}">
                <a16:creationId xmlns:a16="http://schemas.microsoft.com/office/drawing/2014/main" id="{3503ADBD-57E0-4E11-8E13-5649D5B8AF62}"/>
              </a:ext>
            </a:extLst>
          </p:cNvPr>
          <p:cNvGrpSpPr/>
          <p:nvPr userDrawn="1"/>
        </p:nvGrpSpPr>
        <p:grpSpPr>
          <a:xfrm>
            <a:off x="9909349" y="244672"/>
            <a:ext cx="1518567" cy="523220"/>
            <a:chOff x="9909349" y="244672"/>
            <a:chExt cx="1518567" cy="523220"/>
          </a:xfrm>
        </p:grpSpPr>
        <p:sp>
          <p:nvSpPr>
            <p:cNvPr id="12" name="Rectángulo 11">
              <a:extLst>
                <a:ext uri="{FF2B5EF4-FFF2-40B4-BE49-F238E27FC236}">
                  <a16:creationId xmlns:a16="http://schemas.microsoft.com/office/drawing/2014/main" id="{DA2F3DF4-F9B2-47B8-B203-150B5F262C83}"/>
                </a:ext>
              </a:extLst>
            </p:cNvPr>
            <p:cNvSpPr/>
            <p:nvPr/>
          </p:nvSpPr>
          <p:spPr>
            <a:xfrm>
              <a:off x="9909349" y="244672"/>
              <a:ext cx="1156342" cy="523220"/>
            </a:xfrm>
            <a:prstGeom prst="rect">
              <a:avLst/>
            </a:prstGeom>
            <a:noFill/>
          </p:spPr>
          <p:txBody>
            <a:bodyPr wrap="none" lIns="91440" tIns="45720" rIns="91440" bIns="45720">
              <a:spAutoFit/>
            </a:bodyPr>
            <a:lstStyle/>
            <a:p>
              <a:pPr algn="ctr"/>
              <a:r>
                <a:rPr lang="es-ES" sz="2800" b="0" cap="none" spc="0" dirty="0">
                  <a:ln w="0"/>
                  <a:solidFill>
                    <a:schemeClr val="bg1"/>
                  </a:solidFill>
                </a:rPr>
                <a:t>Buscar</a:t>
              </a:r>
            </a:p>
          </p:txBody>
        </p:sp>
        <p:pic>
          <p:nvPicPr>
            <p:cNvPr id="13" name="Gráfico 12" descr="Lupa con relleno sólido">
              <a:extLst>
                <a:ext uri="{FF2B5EF4-FFF2-40B4-BE49-F238E27FC236}">
                  <a16:creationId xmlns:a16="http://schemas.microsoft.com/office/drawing/2014/main" id="{0D0D8118-4923-47EC-AE80-EF65ADE1B1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758" y="357359"/>
              <a:ext cx="342158" cy="342158"/>
            </a:xfrm>
            <a:prstGeom prst="rect">
              <a:avLst/>
            </a:prstGeom>
          </p:spPr>
        </p:pic>
      </p:grpSp>
    </p:spTree>
    <p:extLst>
      <p:ext uri="{BB962C8B-B14F-4D97-AF65-F5344CB8AC3E}">
        <p14:creationId xmlns:p14="http://schemas.microsoft.com/office/powerpoint/2010/main" val="33331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 fill="hold"/>
                                        <p:tgtEl>
                                          <p:spTgt spid="7"/>
                                        </p:tgtEl>
                                        <p:attrNameLst>
                                          <p:attrName>ppt_x</p:attrName>
                                        </p:attrNameLst>
                                      </p:cBhvr>
                                      <p:tavLst>
                                        <p:tav tm="0">
                                          <p:val>
                                            <p:strVal val="1+#ppt_w/2"/>
                                          </p:val>
                                        </p:tav>
                                        <p:tav tm="100000">
                                          <p:val>
                                            <p:strVal val="#ppt_x"/>
                                          </p:val>
                                        </p:tav>
                                      </p:tavLst>
                                    </p:anim>
                                    <p:anim calcmode="lin" valueType="num">
                                      <p:cBhvr additive="base">
                                        <p:cTn id="13" dur="1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1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01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510"/>
                            </p:stCondLst>
                            <p:childTnLst>
                              <p:par>
                                <p:cTn id="25" presetID="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010"/>
                            </p:stCondLst>
                            <p:childTnLst>
                              <p:par>
                                <p:cTn id="30" presetID="2" presetClass="entr" presetSubtype="2"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ema 1 descrip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6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ma 5 Descrip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0A69A80-8655-4484-A668-BDF4FDA75E53}"/>
              </a:ext>
            </a:extLst>
          </p:cNvPr>
          <p:cNvSpPr/>
          <p:nvPr userDrawn="1"/>
        </p:nvSpPr>
        <p:spPr>
          <a:xfrm>
            <a:off x="374005" y="244673"/>
            <a:ext cx="1565889" cy="707886"/>
          </a:xfrm>
          <a:prstGeom prst="rect">
            <a:avLst/>
          </a:prstGeom>
          <a:noFill/>
        </p:spPr>
        <p:txBody>
          <a:bodyPr wrap="none" lIns="91440" tIns="45720" rIns="91440" bIns="45720">
            <a:prstTxWarp prst="textDeflateBottom">
              <a:avLst>
                <a:gd name="adj" fmla="val 82595"/>
              </a:avLst>
            </a:prstTxWarp>
            <a:spAutoFit/>
          </a:bodyPr>
          <a:lstStyle/>
          <a:p>
            <a:pPr algn="ctr"/>
            <a:r>
              <a:rPr lang="es-ES" sz="4000" dirty="0">
                <a:ln w="0"/>
                <a:solidFill>
                  <a:srgbClr val="FF0000"/>
                </a:solidFill>
                <a:latin typeface="Bebas Neue" panose="020B0606020202050201" pitchFamily="34" charset="0"/>
              </a:rPr>
              <a:t>Tema 5</a:t>
            </a:r>
            <a:endParaRPr lang="es-ES" sz="4000" b="0" cap="none" spc="0" dirty="0">
              <a:ln w="0"/>
              <a:solidFill>
                <a:srgbClr val="FF0000"/>
              </a:solidFill>
              <a:latin typeface="Bebas Neue" panose="020B0606020202050201" pitchFamily="34" charset="0"/>
            </a:endParaRPr>
          </a:p>
        </p:txBody>
      </p:sp>
      <p:sp>
        <p:nvSpPr>
          <p:cNvPr id="8" name="Rectángulo 7">
            <a:extLst>
              <a:ext uri="{FF2B5EF4-FFF2-40B4-BE49-F238E27FC236}">
                <a16:creationId xmlns:a16="http://schemas.microsoft.com/office/drawing/2014/main" id="{CA5B128E-8B12-4BE2-AEF6-8F42814D3697}"/>
              </a:ext>
            </a:extLst>
          </p:cNvPr>
          <p:cNvSpPr/>
          <p:nvPr userDrawn="1"/>
        </p:nvSpPr>
        <p:spPr>
          <a:xfrm>
            <a:off x="2243132" y="136951"/>
            <a:ext cx="1415772" cy="923330"/>
          </a:xfrm>
          <a:prstGeom prst="rect">
            <a:avLst/>
          </a:prstGeom>
          <a:noFill/>
        </p:spPr>
        <p:txBody>
          <a:bodyPr wrap="none" lIns="91440" tIns="45720" rIns="91440" bIns="45720">
            <a:spAutoFit/>
          </a:bodyPr>
          <a:lstStyle/>
          <a:p>
            <a:pPr algn="ctr"/>
            <a:r>
              <a:rPr lang="es-ES" sz="5400" b="0" cap="none" spc="0" dirty="0">
                <a:ln w="0"/>
                <a:solidFill>
                  <a:schemeClr val="bg1"/>
                </a:solidFill>
                <a:latin typeface="Bebas Neue" panose="020B0606020202050201" pitchFamily="34" charset="0"/>
              </a:rPr>
              <a:t>inicio</a:t>
            </a:r>
          </a:p>
        </p:txBody>
      </p:sp>
      <p:sp>
        <p:nvSpPr>
          <p:cNvPr id="9" name="Rectángulo 8">
            <a:extLst>
              <a:ext uri="{FF2B5EF4-FFF2-40B4-BE49-F238E27FC236}">
                <a16:creationId xmlns:a16="http://schemas.microsoft.com/office/drawing/2014/main" id="{23B7B34A-E02D-4A1F-9604-09AE670BBF70}"/>
              </a:ext>
            </a:extLst>
          </p:cNvPr>
          <p:cNvSpPr/>
          <p:nvPr userDrawn="1"/>
        </p:nvSpPr>
        <p:spPr>
          <a:xfrm>
            <a:off x="4096858" y="244673"/>
            <a:ext cx="1130181" cy="523220"/>
          </a:xfrm>
          <a:prstGeom prst="rect">
            <a:avLst/>
          </a:prstGeom>
          <a:noFill/>
        </p:spPr>
        <p:txBody>
          <a:bodyPr wrap="none" lIns="91440" tIns="45720" rIns="91440" bIns="45720">
            <a:spAutoFit/>
          </a:bodyPr>
          <a:lstStyle/>
          <a:p>
            <a:pPr algn="ctr"/>
            <a:r>
              <a:rPr lang="es-ES" sz="2800" b="0" cap="none" spc="0" dirty="0">
                <a:ln w="0"/>
                <a:solidFill>
                  <a:schemeClr val="bg1"/>
                </a:solidFill>
              </a:rPr>
              <a:t>Nuevo</a:t>
            </a:r>
          </a:p>
        </p:txBody>
      </p:sp>
      <p:sp>
        <p:nvSpPr>
          <p:cNvPr id="10" name="Rectángulo 9">
            <a:extLst>
              <a:ext uri="{FF2B5EF4-FFF2-40B4-BE49-F238E27FC236}">
                <a16:creationId xmlns:a16="http://schemas.microsoft.com/office/drawing/2014/main" id="{5A09CE23-9087-42F5-80DC-14BDA9C2A729}"/>
              </a:ext>
            </a:extLst>
          </p:cNvPr>
          <p:cNvSpPr/>
          <p:nvPr userDrawn="1"/>
        </p:nvSpPr>
        <p:spPr>
          <a:xfrm>
            <a:off x="5576458" y="244673"/>
            <a:ext cx="1440651" cy="523220"/>
          </a:xfrm>
          <a:prstGeom prst="rect">
            <a:avLst/>
          </a:prstGeom>
          <a:noFill/>
        </p:spPr>
        <p:txBody>
          <a:bodyPr wrap="none" lIns="91440" tIns="45720" rIns="91440" bIns="45720">
            <a:spAutoFit/>
          </a:bodyPr>
          <a:lstStyle/>
          <a:p>
            <a:pPr algn="ctr"/>
            <a:r>
              <a:rPr lang="es-MX" sz="2800" b="0" cap="none" spc="0" dirty="0">
                <a:ln w="0"/>
                <a:solidFill>
                  <a:schemeClr val="bg1"/>
                </a:solidFill>
              </a:rPr>
              <a:t>Películas</a:t>
            </a:r>
            <a:endParaRPr lang="es-ES" sz="2800" b="0" cap="none" spc="0" dirty="0">
              <a:ln w="0"/>
              <a:solidFill>
                <a:schemeClr val="bg1"/>
              </a:solidFill>
            </a:endParaRPr>
          </a:p>
        </p:txBody>
      </p:sp>
      <p:sp>
        <p:nvSpPr>
          <p:cNvPr id="11" name="Rectángulo 10">
            <a:extLst>
              <a:ext uri="{FF2B5EF4-FFF2-40B4-BE49-F238E27FC236}">
                <a16:creationId xmlns:a16="http://schemas.microsoft.com/office/drawing/2014/main" id="{EAE0BE78-D079-4BB6-849E-FF4ACF8DC17C}"/>
              </a:ext>
            </a:extLst>
          </p:cNvPr>
          <p:cNvSpPr/>
          <p:nvPr userDrawn="1"/>
        </p:nvSpPr>
        <p:spPr>
          <a:xfrm>
            <a:off x="7344952" y="244673"/>
            <a:ext cx="826444" cy="523220"/>
          </a:xfrm>
          <a:prstGeom prst="rect">
            <a:avLst/>
          </a:prstGeom>
          <a:noFill/>
        </p:spPr>
        <p:txBody>
          <a:bodyPr wrap="none" lIns="91440" tIns="45720" rIns="91440" bIns="45720">
            <a:spAutoFit/>
          </a:bodyPr>
          <a:lstStyle/>
          <a:p>
            <a:pPr algn="ctr"/>
            <a:r>
              <a:rPr lang="es-ES" sz="2800" dirty="0">
                <a:ln w="0"/>
                <a:solidFill>
                  <a:schemeClr val="bg1"/>
                </a:solidFill>
              </a:rPr>
              <a:t>DVD</a:t>
            </a:r>
            <a:endParaRPr lang="es-ES" sz="2800" b="0" cap="none" spc="0" dirty="0">
              <a:ln w="0"/>
              <a:solidFill>
                <a:schemeClr val="bg1"/>
              </a:solidFill>
            </a:endParaRPr>
          </a:p>
        </p:txBody>
      </p:sp>
      <p:grpSp>
        <p:nvGrpSpPr>
          <p:cNvPr id="12" name="Grupo 11">
            <a:extLst>
              <a:ext uri="{FF2B5EF4-FFF2-40B4-BE49-F238E27FC236}">
                <a16:creationId xmlns:a16="http://schemas.microsoft.com/office/drawing/2014/main" id="{916E0228-19AB-47E4-81F2-87415FF08A5E}"/>
              </a:ext>
            </a:extLst>
          </p:cNvPr>
          <p:cNvGrpSpPr/>
          <p:nvPr userDrawn="1"/>
        </p:nvGrpSpPr>
        <p:grpSpPr>
          <a:xfrm>
            <a:off x="9909349" y="244672"/>
            <a:ext cx="1518567" cy="523220"/>
            <a:chOff x="9909349" y="244672"/>
            <a:chExt cx="1518567" cy="523220"/>
          </a:xfrm>
        </p:grpSpPr>
        <p:sp>
          <p:nvSpPr>
            <p:cNvPr id="13" name="Rectángulo 12">
              <a:extLst>
                <a:ext uri="{FF2B5EF4-FFF2-40B4-BE49-F238E27FC236}">
                  <a16:creationId xmlns:a16="http://schemas.microsoft.com/office/drawing/2014/main" id="{4A4358FE-8BF4-4042-B3F2-50CC8185663C}"/>
                </a:ext>
              </a:extLst>
            </p:cNvPr>
            <p:cNvSpPr/>
            <p:nvPr/>
          </p:nvSpPr>
          <p:spPr>
            <a:xfrm>
              <a:off x="9909349" y="244672"/>
              <a:ext cx="1156342" cy="523220"/>
            </a:xfrm>
            <a:prstGeom prst="rect">
              <a:avLst/>
            </a:prstGeom>
            <a:noFill/>
          </p:spPr>
          <p:txBody>
            <a:bodyPr wrap="none" lIns="91440" tIns="45720" rIns="91440" bIns="45720">
              <a:spAutoFit/>
            </a:bodyPr>
            <a:lstStyle/>
            <a:p>
              <a:pPr algn="ctr"/>
              <a:r>
                <a:rPr lang="es-ES" sz="2800" b="0" cap="none" spc="0" dirty="0">
                  <a:ln w="0"/>
                  <a:solidFill>
                    <a:schemeClr val="bg1"/>
                  </a:solidFill>
                </a:rPr>
                <a:t>Buscar</a:t>
              </a:r>
            </a:p>
          </p:txBody>
        </p:sp>
        <p:pic>
          <p:nvPicPr>
            <p:cNvPr id="14" name="Gráfico 13" descr="Lupa con relleno sólido">
              <a:extLst>
                <a:ext uri="{FF2B5EF4-FFF2-40B4-BE49-F238E27FC236}">
                  <a16:creationId xmlns:a16="http://schemas.microsoft.com/office/drawing/2014/main" id="{C4644340-8167-49E6-B543-16A8BE3613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758" y="357359"/>
              <a:ext cx="342158" cy="342158"/>
            </a:xfrm>
            <a:prstGeom prst="rect">
              <a:avLst/>
            </a:prstGeom>
          </p:spPr>
        </p:pic>
      </p:grpSp>
      <p:cxnSp>
        <p:nvCxnSpPr>
          <p:cNvPr id="16" name="Straight Connector 4">
            <a:extLst>
              <a:ext uri="{FF2B5EF4-FFF2-40B4-BE49-F238E27FC236}">
                <a16:creationId xmlns:a16="http://schemas.microsoft.com/office/drawing/2014/main" id="{4E8345B3-1730-4459-8A3E-B59844693228}"/>
              </a:ext>
            </a:extLst>
          </p:cNvPr>
          <p:cNvCxnSpPr/>
          <p:nvPr userDrawn="1"/>
        </p:nvCxnSpPr>
        <p:spPr>
          <a:xfrm>
            <a:off x="-350551" y="1259187"/>
            <a:ext cx="134547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8">
            <a:extLst>
              <a:ext uri="{FF2B5EF4-FFF2-40B4-BE49-F238E27FC236}">
                <a16:creationId xmlns:a16="http://schemas.microsoft.com/office/drawing/2014/main" id="{BD7C3368-9A78-423F-85FD-E7557385781F}"/>
              </a:ext>
            </a:extLst>
          </p:cNvPr>
          <p:cNvCxnSpPr>
            <a:cxnSpLocks/>
          </p:cNvCxnSpPr>
          <p:nvPr userDrawn="1"/>
        </p:nvCxnSpPr>
        <p:spPr>
          <a:xfrm flipV="1">
            <a:off x="870175" y="1253630"/>
            <a:ext cx="0" cy="56043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23">
            <a:extLst>
              <a:ext uri="{FF2B5EF4-FFF2-40B4-BE49-F238E27FC236}">
                <a16:creationId xmlns:a16="http://schemas.microsoft.com/office/drawing/2014/main" id="{0C679A63-4D72-4BAE-9A28-3AD2A6575FBA}"/>
              </a:ext>
            </a:extLst>
          </p:cNvPr>
          <p:cNvCxnSpPr>
            <a:cxnSpLocks/>
          </p:cNvCxnSpPr>
          <p:nvPr userDrawn="1"/>
        </p:nvCxnSpPr>
        <p:spPr>
          <a:xfrm flipV="1">
            <a:off x="11329747" y="1253630"/>
            <a:ext cx="0" cy="56043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Marcador de contenido 29">
            <a:extLst>
              <a:ext uri="{FF2B5EF4-FFF2-40B4-BE49-F238E27FC236}">
                <a16:creationId xmlns:a16="http://schemas.microsoft.com/office/drawing/2014/main" id="{5625881F-3A1F-4049-B14B-2F333DDB83DF}"/>
              </a:ext>
            </a:extLst>
          </p:cNvPr>
          <p:cNvSpPr>
            <a:spLocks noGrp="1"/>
          </p:cNvSpPr>
          <p:nvPr>
            <p:ph sz="quarter" idx="10" hasCustomPrompt="1"/>
          </p:nvPr>
        </p:nvSpPr>
        <p:spPr>
          <a:xfrm>
            <a:off x="1156948" y="1619951"/>
            <a:ext cx="9928809" cy="4832604"/>
          </a:xfrm>
        </p:spPr>
        <p:txBody>
          <a:bodyPr/>
          <a:lstStyle>
            <a:lvl1pPr marL="0" marR="0" indent="0" algn="just" defTabSz="914400" rtl="0" eaLnBrk="1" fontAlgn="auto" latinLnBrk="0" hangingPunct="1">
              <a:lnSpc>
                <a:spcPct val="100000"/>
              </a:lnSpc>
              <a:spcBef>
                <a:spcPts val="0"/>
              </a:spcBef>
              <a:spcAft>
                <a:spcPts val="0"/>
              </a:spcAft>
              <a:buClrTx/>
              <a:buSzTx/>
              <a:buFontTx/>
              <a:buNone/>
              <a:tabLst/>
              <a:defRPr lang="es-MX" sz="2800" b="1" kern="1200" cap="none" spc="0" dirty="0" smtClean="0">
                <a:ln w="0"/>
                <a:solidFill>
                  <a:schemeClr val="bg1"/>
                </a:solidFill>
                <a:latin typeface="Arial Rounded MT Bold" panose="020F0704030504030204" pitchFamily="34" charset="0"/>
                <a:ea typeface="+mn-ea"/>
                <a:cs typeface="Arial" panose="020B0604020202020204" pitchFamily="34" charset="0"/>
              </a:defRPr>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w="0"/>
                <a:solidFill>
                  <a:prstClr val="white"/>
                </a:solidFill>
                <a:effectLst/>
                <a:uLnTx/>
                <a:uFillTx/>
                <a:latin typeface="Century Gothic" panose="020B0502020202020204" pitchFamily="34" charset="0"/>
                <a:ea typeface="+mn-ea"/>
                <a:cs typeface="+mn-cs"/>
              </a:rPr>
              <a:t>Texto</a:t>
            </a:r>
          </a:p>
        </p:txBody>
      </p:sp>
    </p:spTree>
    <p:extLst>
      <p:ext uri="{BB962C8B-B14F-4D97-AF65-F5344CB8AC3E}">
        <p14:creationId xmlns:p14="http://schemas.microsoft.com/office/powerpoint/2010/main" val="297476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 fill="hold"/>
                                        <p:tgtEl>
                                          <p:spTgt spid="8"/>
                                        </p:tgtEl>
                                        <p:attrNameLst>
                                          <p:attrName>ppt_x</p:attrName>
                                        </p:attrNameLst>
                                      </p:cBhvr>
                                      <p:tavLst>
                                        <p:tav tm="0">
                                          <p:val>
                                            <p:strVal val="1+#ppt_w/2"/>
                                          </p:val>
                                        </p:tav>
                                        <p:tav tm="100000">
                                          <p:val>
                                            <p:strVal val="#ppt_x"/>
                                          </p:val>
                                        </p:tav>
                                      </p:tavLst>
                                    </p:anim>
                                    <p:anim calcmode="lin" valueType="num">
                                      <p:cBhvr additive="base">
                                        <p:cTn id="13" dur="1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51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01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1510"/>
                            </p:stCondLst>
                            <p:childTnLst>
                              <p:par>
                                <p:cTn id="25" presetID="2" presetClass="entr" presetSubtype="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2010"/>
                            </p:stCondLst>
                            <p:childTnLst>
                              <p:par>
                                <p:cTn id="30" presetID="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2510"/>
                            </p:stCondLst>
                            <p:childTnLst>
                              <p:par>
                                <p:cTn id="35" presetID="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par>
                          <p:cTn id="39" fill="hold">
                            <p:stCondLst>
                              <p:cond delay="3010"/>
                            </p:stCondLst>
                            <p:childTnLst>
                              <p:par>
                                <p:cTn id="40" presetID="2" presetClass="entr" presetSubtype="4"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3510"/>
                            </p:stCondLst>
                            <p:childTnLst>
                              <p:par>
                                <p:cTn id="49" presetID="42" presetClass="entr" presetSubtype="0" fill="hold" grpId="0"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1000"/>
                                        <p:tgtEl>
                                          <p:spTgt spid="20">
                                            <p:txEl>
                                              <p:pRg st="0" end="0"/>
                                            </p:txEl>
                                          </p:spTgt>
                                        </p:tgtEl>
                                      </p:cBhvr>
                                    </p:animEffect>
                                    <p:anim calcmode="lin" valueType="num">
                                      <p:cBhvr>
                                        <p:cTn id="52"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20" grpId="0" build="p">
        <p:tmplLst>
          <p:tmpl lvl="1">
            <p:tnLst>
              <p:par>
                <p:cTn presetID="42"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135B4D29-6F2A-4759-AF24-031682435B43}"/>
              </a:ext>
            </a:extLst>
          </p:cNvPr>
          <p:cNvSpPr/>
          <p:nvPr userDrawn="1"/>
        </p:nvSpPr>
        <p:spPr>
          <a:xfrm>
            <a:off x="374005" y="244673"/>
            <a:ext cx="1565889" cy="707886"/>
          </a:xfrm>
          <a:prstGeom prst="rect">
            <a:avLst/>
          </a:prstGeom>
          <a:noFill/>
        </p:spPr>
        <p:txBody>
          <a:bodyPr wrap="none" lIns="91440" tIns="45720" rIns="91440" bIns="45720">
            <a:prstTxWarp prst="textDeflateBottom">
              <a:avLst>
                <a:gd name="adj" fmla="val 82595"/>
              </a:avLst>
            </a:prstTxWarp>
            <a:spAutoFit/>
          </a:bodyPr>
          <a:lstStyle/>
          <a:p>
            <a:pPr algn="ctr"/>
            <a:r>
              <a:rPr lang="es-ES" sz="4000" b="0" cap="none" spc="0" dirty="0">
                <a:ln w="0"/>
                <a:solidFill>
                  <a:srgbClr val="FF0000"/>
                </a:solidFill>
                <a:latin typeface="Bebas Neue" panose="020B0606020202050201" pitchFamily="34" charset="0"/>
              </a:rPr>
              <a:t>Netflix</a:t>
            </a:r>
          </a:p>
        </p:txBody>
      </p:sp>
      <p:sp>
        <p:nvSpPr>
          <p:cNvPr id="21" name="Rectángulo 20">
            <a:extLst>
              <a:ext uri="{FF2B5EF4-FFF2-40B4-BE49-F238E27FC236}">
                <a16:creationId xmlns:a16="http://schemas.microsoft.com/office/drawing/2014/main" id="{ECB52D51-067D-426A-9173-912E633C99EC}"/>
              </a:ext>
            </a:extLst>
          </p:cNvPr>
          <p:cNvSpPr/>
          <p:nvPr userDrawn="1"/>
        </p:nvSpPr>
        <p:spPr>
          <a:xfrm>
            <a:off x="2243132" y="136951"/>
            <a:ext cx="1415772" cy="923330"/>
          </a:xfrm>
          <a:prstGeom prst="rect">
            <a:avLst/>
          </a:prstGeom>
          <a:noFill/>
        </p:spPr>
        <p:txBody>
          <a:bodyPr wrap="none" lIns="91440" tIns="45720" rIns="91440" bIns="45720">
            <a:spAutoFit/>
          </a:bodyPr>
          <a:lstStyle/>
          <a:p>
            <a:pPr algn="ctr"/>
            <a:r>
              <a:rPr lang="es-ES" sz="5400" b="0" cap="none" spc="0" dirty="0">
                <a:ln w="0"/>
                <a:solidFill>
                  <a:schemeClr val="bg1"/>
                </a:solidFill>
                <a:latin typeface="Bebas Neue" panose="020B0606020202050201" pitchFamily="34" charset="0"/>
              </a:rPr>
              <a:t>inicio</a:t>
            </a:r>
          </a:p>
        </p:txBody>
      </p:sp>
      <p:sp>
        <p:nvSpPr>
          <p:cNvPr id="22" name="Rectángulo 21">
            <a:extLst>
              <a:ext uri="{FF2B5EF4-FFF2-40B4-BE49-F238E27FC236}">
                <a16:creationId xmlns:a16="http://schemas.microsoft.com/office/drawing/2014/main" id="{787A9E9E-8A82-4F68-84A9-0032D479E58A}"/>
              </a:ext>
            </a:extLst>
          </p:cNvPr>
          <p:cNvSpPr/>
          <p:nvPr userDrawn="1"/>
        </p:nvSpPr>
        <p:spPr>
          <a:xfrm>
            <a:off x="4096858" y="244673"/>
            <a:ext cx="1130181" cy="523220"/>
          </a:xfrm>
          <a:prstGeom prst="rect">
            <a:avLst/>
          </a:prstGeom>
          <a:noFill/>
        </p:spPr>
        <p:txBody>
          <a:bodyPr wrap="none" lIns="91440" tIns="45720" rIns="91440" bIns="45720">
            <a:spAutoFit/>
          </a:bodyPr>
          <a:lstStyle/>
          <a:p>
            <a:pPr algn="ctr"/>
            <a:r>
              <a:rPr lang="es-ES" sz="2800" b="0" cap="none" spc="0" dirty="0">
                <a:ln w="0"/>
                <a:solidFill>
                  <a:schemeClr val="bg1"/>
                </a:solidFill>
              </a:rPr>
              <a:t>Nuevo</a:t>
            </a:r>
          </a:p>
        </p:txBody>
      </p:sp>
      <p:sp>
        <p:nvSpPr>
          <p:cNvPr id="23" name="Rectángulo 22">
            <a:extLst>
              <a:ext uri="{FF2B5EF4-FFF2-40B4-BE49-F238E27FC236}">
                <a16:creationId xmlns:a16="http://schemas.microsoft.com/office/drawing/2014/main" id="{5A0FC2A6-FFB0-4FA0-BE42-802F5B5C4B4C}"/>
              </a:ext>
            </a:extLst>
          </p:cNvPr>
          <p:cNvSpPr/>
          <p:nvPr userDrawn="1"/>
        </p:nvSpPr>
        <p:spPr>
          <a:xfrm>
            <a:off x="5576458" y="244673"/>
            <a:ext cx="1440651" cy="523220"/>
          </a:xfrm>
          <a:prstGeom prst="rect">
            <a:avLst/>
          </a:prstGeom>
          <a:noFill/>
        </p:spPr>
        <p:txBody>
          <a:bodyPr wrap="none" lIns="91440" tIns="45720" rIns="91440" bIns="45720">
            <a:spAutoFit/>
          </a:bodyPr>
          <a:lstStyle/>
          <a:p>
            <a:pPr algn="ctr"/>
            <a:r>
              <a:rPr lang="es-MX" sz="2800" b="0" cap="none" spc="0" dirty="0">
                <a:ln w="0"/>
                <a:solidFill>
                  <a:schemeClr val="bg1"/>
                </a:solidFill>
              </a:rPr>
              <a:t>Películas</a:t>
            </a:r>
            <a:endParaRPr lang="es-ES" sz="2800" b="0" cap="none" spc="0" dirty="0">
              <a:ln w="0"/>
              <a:solidFill>
                <a:schemeClr val="bg1"/>
              </a:solidFill>
            </a:endParaRPr>
          </a:p>
        </p:txBody>
      </p:sp>
      <p:sp>
        <p:nvSpPr>
          <p:cNvPr id="24" name="Rectángulo 23">
            <a:extLst>
              <a:ext uri="{FF2B5EF4-FFF2-40B4-BE49-F238E27FC236}">
                <a16:creationId xmlns:a16="http://schemas.microsoft.com/office/drawing/2014/main" id="{F52EE37F-3D34-4283-A5DC-FC283854635A}"/>
              </a:ext>
            </a:extLst>
          </p:cNvPr>
          <p:cNvSpPr/>
          <p:nvPr userDrawn="1"/>
        </p:nvSpPr>
        <p:spPr>
          <a:xfrm>
            <a:off x="7344952" y="244673"/>
            <a:ext cx="826444" cy="523220"/>
          </a:xfrm>
          <a:prstGeom prst="rect">
            <a:avLst/>
          </a:prstGeom>
          <a:noFill/>
        </p:spPr>
        <p:txBody>
          <a:bodyPr wrap="none" lIns="91440" tIns="45720" rIns="91440" bIns="45720">
            <a:spAutoFit/>
          </a:bodyPr>
          <a:lstStyle/>
          <a:p>
            <a:pPr algn="ctr"/>
            <a:r>
              <a:rPr lang="es-ES" sz="2800" dirty="0">
                <a:ln w="0"/>
                <a:solidFill>
                  <a:schemeClr val="bg1"/>
                </a:solidFill>
              </a:rPr>
              <a:t>DVD</a:t>
            </a:r>
            <a:endParaRPr lang="es-ES" sz="2800" b="0" cap="none" spc="0" dirty="0">
              <a:ln w="0"/>
              <a:solidFill>
                <a:schemeClr val="bg1"/>
              </a:solidFill>
            </a:endParaRPr>
          </a:p>
        </p:txBody>
      </p:sp>
      <p:grpSp>
        <p:nvGrpSpPr>
          <p:cNvPr id="25" name="Grupo 24">
            <a:extLst>
              <a:ext uri="{FF2B5EF4-FFF2-40B4-BE49-F238E27FC236}">
                <a16:creationId xmlns:a16="http://schemas.microsoft.com/office/drawing/2014/main" id="{1C4BEF35-4CDC-4024-96F1-8E03D266AFAD}"/>
              </a:ext>
            </a:extLst>
          </p:cNvPr>
          <p:cNvGrpSpPr/>
          <p:nvPr userDrawn="1"/>
        </p:nvGrpSpPr>
        <p:grpSpPr>
          <a:xfrm>
            <a:off x="9909349" y="244672"/>
            <a:ext cx="1518567" cy="523220"/>
            <a:chOff x="9909349" y="244672"/>
            <a:chExt cx="1518567" cy="523220"/>
          </a:xfrm>
        </p:grpSpPr>
        <p:sp>
          <p:nvSpPr>
            <p:cNvPr id="26" name="Rectángulo 25">
              <a:extLst>
                <a:ext uri="{FF2B5EF4-FFF2-40B4-BE49-F238E27FC236}">
                  <a16:creationId xmlns:a16="http://schemas.microsoft.com/office/drawing/2014/main" id="{C18384FB-56F6-4C5E-B244-93E08F391B73}"/>
                </a:ext>
              </a:extLst>
            </p:cNvPr>
            <p:cNvSpPr/>
            <p:nvPr/>
          </p:nvSpPr>
          <p:spPr>
            <a:xfrm>
              <a:off x="9909349" y="244672"/>
              <a:ext cx="1156342" cy="523220"/>
            </a:xfrm>
            <a:prstGeom prst="rect">
              <a:avLst/>
            </a:prstGeom>
            <a:noFill/>
          </p:spPr>
          <p:txBody>
            <a:bodyPr wrap="none" lIns="91440" tIns="45720" rIns="91440" bIns="45720">
              <a:spAutoFit/>
            </a:bodyPr>
            <a:lstStyle/>
            <a:p>
              <a:pPr algn="ctr"/>
              <a:r>
                <a:rPr lang="es-ES" sz="2800" b="0" cap="none" spc="0" dirty="0">
                  <a:ln w="0"/>
                  <a:solidFill>
                    <a:schemeClr val="bg1"/>
                  </a:solidFill>
                </a:rPr>
                <a:t>Buscar</a:t>
              </a:r>
            </a:p>
          </p:txBody>
        </p:sp>
        <p:pic>
          <p:nvPicPr>
            <p:cNvPr id="27" name="Gráfico 26" descr="Lupa con relleno sólido">
              <a:extLst>
                <a:ext uri="{FF2B5EF4-FFF2-40B4-BE49-F238E27FC236}">
                  <a16:creationId xmlns:a16="http://schemas.microsoft.com/office/drawing/2014/main" id="{40630C5C-C9F2-4671-9216-E80F415358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758" y="357359"/>
              <a:ext cx="342158" cy="342158"/>
            </a:xfrm>
            <a:prstGeom prst="rect">
              <a:avLst/>
            </a:prstGeom>
          </p:spPr>
        </p:pic>
      </p:grpSp>
      <p:sp>
        <p:nvSpPr>
          <p:cNvPr id="28" name="Rectángulo 27">
            <a:extLst>
              <a:ext uri="{FF2B5EF4-FFF2-40B4-BE49-F238E27FC236}">
                <a16:creationId xmlns:a16="http://schemas.microsoft.com/office/drawing/2014/main" id="{4AFE7BD5-E228-4A87-BB55-FBF622FABE4D}"/>
              </a:ext>
            </a:extLst>
          </p:cNvPr>
          <p:cNvSpPr/>
          <p:nvPr userDrawn="1"/>
        </p:nvSpPr>
        <p:spPr>
          <a:xfrm>
            <a:off x="374005" y="2033586"/>
            <a:ext cx="9309641" cy="2123658"/>
          </a:xfrm>
          <a:prstGeom prst="rect">
            <a:avLst/>
          </a:prstGeom>
          <a:noFill/>
        </p:spPr>
        <p:txBody>
          <a:bodyPr wrap="square" lIns="91440" tIns="45720" rIns="91440" bIns="45720">
            <a:spAutoFit/>
          </a:bodyPr>
          <a:lstStyle/>
          <a:p>
            <a:r>
              <a:rPr lang="es-MX" sz="6600" b="1" cap="none" spc="0" dirty="0">
                <a:ln w="0"/>
                <a:solidFill>
                  <a:schemeClr val="bg1"/>
                </a:solidFill>
                <a:latin typeface="Century Gothic" panose="020B0502020202020204" pitchFamily="34" charset="0"/>
              </a:rPr>
              <a:t>Muchas gracias por su atención </a:t>
            </a:r>
            <a:endParaRPr lang="es-ES" sz="6600" b="1" cap="none" spc="0" dirty="0">
              <a:ln w="0"/>
              <a:solidFill>
                <a:schemeClr val="bg1"/>
              </a:solidFill>
              <a:latin typeface="Century Gothic" panose="020B0502020202020204" pitchFamily="34" charset="0"/>
            </a:endParaRPr>
          </a:p>
        </p:txBody>
      </p:sp>
      <p:grpSp>
        <p:nvGrpSpPr>
          <p:cNvPr id="29" name="Grupo 28">
            <a:extLst>
              <a:ext uri="{FF2B5EF4-FFF2-40B4-BE49-F238E27FC236}">
                <a16:creationId xmlns:a16="http://schemas.microsoft.com/office/drawing/2014/main" id="{1D65D5E1-0D95-4CF4-851C-908C1CBD64E5}"/>
              </a:ext>
            </a:extLst>
          </p:cNvPr>
          <p:cNvGrpSpPr/>
          <p:nvPr userDrawn="1"/>
        </p:nvGrpSpPr>
        <p:grpSpPr>
          <a:xfrm>
            <a:off x="508916" y="4371234"/>
            <a:ext cx="1565889" cy="529134"/>
            <a:chOff x="374005" y="5255657"/>
            <a:chExt cx="1565889" cy="529134"/>
          </a:xfrm>
        </p:grpSpPr>
        <p:sp>
          <p:nvSpPr>
            <p:cNvPr id="30" name="Rectángulo: esquinas redondeadas 29">
              <a:extLst>
                <a:ext uri="{FF2B5EF4-FFF2-40B4-BE49-F238E27FC236}">
                  <a16:creationId xmlns:a16="http://schemas.microsoft.com/office/drawing/2014/main" id="{881227D0-2107-459D-B4B6-A550FB30D536}"/>
                </a:ext>
              </a:extLst>
            </p:cNvPr>
            <p:cNvSpPr/>
            <p:nvPr/>
          </p:nvSpPr>
          <p:spPr>
            <a:xfrm>
              <a:off x="374005" y="5255657"/>
              <a:ext cx="1565889" cy="52913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a:extLst>
                <a:ext uri="{FF2B5EF4-FFF2-40B4-BE49-F238E27FC236}">
                  <a16:creationId xmlns:a16="http://schemas.microsoft.com/office/drawing/2014/main" id="{F9801684-2738-43FB-BA92-F4400E4B30E6}"/>
                </a:ext>
              </a:extLst>
            </p:cNvPr>
            <p:cNvSpPr/>
            <p:nvPr/>
          </p:nvSpPr>
          <p:spPr>
            <a:xfrm>
              <a:off x="765556" y="5299198"/>
              <a:ext cx="758542" cy="400110"/>
            </a:xfrm>
            <a:prstGeom prst="rect">
              <a:avLst/>
            </a:prstGeom>
            <a:noFill/>
          </p:spPr>
          <p:txBody>
            <a:bodyPr wrap="none" lIns="91440" tIns="45720" rIns="91440" bIns="45720">
              <a:spAutoFit/>
            </a:bodyPr>
            <a:lstStyle/>
            <a:p>
              <a:pPr algn="ctr"/>
              <a:r>
                <a:rPr lang="es-ES" sz="2000" dirty="0">
                  <a:ln w="0"/>
                  <a:solidFill>
                    <a:schemeClr val="bg1"/>
                  </a:solidFill>
                  <a:latin typeface="Arial Rounded MT Bold" panose="020F0704030504030204" pitchFamily="34" charset="0"/>
                </a:rPr>
                <a:t>Salir</a:t>
              </a:r>
              <a:endParaRPr lang="es-ES" sz="2000" b="0" cap="none" spc="0" dirty="0">
                <a:ln w="0"/>
                <a:solidFill>
                  <a:schemeClr val="bg1"/>
                </a:solidFill>
                <a:latin typeface="Arial Rounded MT Bold" panose="020F0704030504030204" pitchFamily="34" charset="0"/>
              </a:endParaRPr>
            </a:p>
          </p:txBody>
        </p:sp>
      </p:grpSp>
    </p:spTree>
    <p:extLst>
      <p:ext uri="{BB962C8B-B14F-4D97-AF65-F5344CB8AC3E}">
        <p14:creationId xmlns:p14="http://schemas.microsoft.com/office/powerpoint/2010/main" val="276020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10" fill="hold"/>
                                        <p:tgtEl>
                                          <p:spTgt spid="21"/>
                                        </p:tgtEl>
                                        <p:attrNameLst>
                                          <p:attrName>ppt_x</p:attrName>
                                        </p:attrNameLst>
                                      </p:cBhvr>
                                      <p:tavLst>
                                        <p:tav tm="0">
                                          <p:val>
                                            <p:strVal val="1+#ppt_w/2"/>
                                          </p:val>
                                        </p:tav>
                                        <p:tav tm="100000">
                                          <p:val>
                                            <p:strVal val="#ppt_x"/>
                                          </p:val>
                                        </p:tav>
                                      </p:tavLst>
                                    </p:anim>
                                    <p:anim calcmode="lin" valueType="num">
                                      <p:cBhvr additive="base">
                                        <p:cTn id="13" dur="1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510"/>
                            </p:stCondLst>
                            <p:childTnLst>
                              <p:par>
                                <p:cTn id="15" presetID="2" presetClass="entr" presetSubtype="2"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1+#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1010"/>
                            </p:stCondLst>
                            <p:childTnLst>
                              <p:par>
                                <p:cTn id="20" presetID="2" presetClass="entr" presetSubtype="2"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par>
                          <p:cTn id="24" fill="hold">
                            <p:stCondLst>
                              <p:cond delay="1510"/>
                            </p:stCondLst>
                            <p:childTnLst>
                              <p:par>
                                <p:cTn id="25" presetID="2" presetClass="entr" presetSubtype="2"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1+#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010"/>
                            </p:stCondLst>
                            <p:childTnLst>
                              <p:par>
                                <p:cTn id="30" presetID="2" presetClass="entr" presetSubtype="2"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1+#ppt_w/2"/>
                                          </p:val>
                                        </p:tav>
                                        <p:tav tm="100000">
                                          <p:val>
                                            <p:strVal val="#ppt_x"/>
                                          </p:val>
                                        </p:tav>
                                      </p:tavLst>
                                    </p:anim>
                                    <p:anim calcmode="lin" valueType="num">
                                      <p:cBhvr additive="base">
                                        <p:cTn id="33" dur="5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2510"/>
                            </p:stCondLst>
                            <p:childTnLst>
                              <p:par>
                                <p:cTn id="35" presetID="42"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par>
                          <p:cTn id="40" fill="hold">
                            <p:stCondLst>
                              <p:cond delay="3510"/>
                            </p:stCondLst>
                            <p:childTnLst>
                              <p:par>
                                <p:cTn id="41" presetID="2" presetClass="entr" presetSubtype="4"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8"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apositiva de título">
    <p:bg>
      <p:bgPr>
        <a:solidFill>
          <a:schemeClr val="bg1"/>
        </a:solid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A26C98F-EB23-4FD2-B2BB-6081108175C7}"/>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6" name="Marcador de número de diapositiva 5">
            <a:extLst>
              <a:ext uri="{FF2B5EF4-FFF2-40B4-BE49-F238E27FC236}">
                <a16:creationId xmlns:a16="http://schemas.microsoft.com/office/drawing/2014/main" id="{0E5EEFF2-23B8-4D33-BA4E-5CFE69692F1A}"/>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35048257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13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_En blanco">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8250D4D1-F857-4B17-912D-0D3F9D00E270}"/>
              </a:ext>
            </a:extLst>
          </p:cNvPr>
          <p:cNvSpPr/>
          <p:nvPr userDrawn="1"/>
        </p:nvSpPr>
        <p:spPr>
          <a:xfrm>
            <a:off x="0" y="0"/>
            <a:ext cx="12192000" cy="6858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29249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3_En blanco">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8250D4D1-F857-4B17-912D-0D3F9D00E270}"/>
              </a:ext>
            </a:extLst>
          </p:cNvPr>
          <p:cNvSpPr/>
          <p:nvPr userDrawn="1"/>
        </p:nvSpPr>
        <p:spPr>
          <a:xfrm>
            <a:off x="0" y="6520070"/>
            <a:ext cx="12192000" cy="3379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68981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ABC5-F07F-49F6-828D-59D5D8FACB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13BBCA-8863-4310-B07E-BEAD27500F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C4E9FB-DF39-498E-8127-0D2A24F5581F}"/>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5" name="Footer Placeholder 4">
            <a:extLst>
              <a:ext uri="{FF2B5EF4-FFF2-40B4-BE49-F238E27FC236}">
                <a16:creationId xmlns:a16="http://schemas.microsoft.com/office/drawing/2014/main" id="{EAF600E0-F0DB-4FD2-832D-C9289D316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97596-9406-4F2B-926C-9F37444D8174}"/>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14798251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4_En blanco">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8250D4D1-F857-4B17-912D-0D3F9D00E270}"/>
              </a:ext>
            </a:extLst>
          </p:cNvPr>
          <p:cNvSpPr/>
          <p:nvPr userDrawn="1"/>
        </p:nvSpPr>
        <p:spPr>
          <a:xfrm>
            <a:off x="0" y="0"/>
            <a:ext cx="12192000" cy="6858000"/>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210348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aam slide layout">
    <p:bg>
      <p:bgPr>
        <a:solidFill>
          <a:schemeClr val="bg1"/>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CFCC1798-1F59-4BD4-8D56-B8D785B67E63}"/>
              </a:ext>
            </a:extLst>
          </p:cNvPr>
          <p:cNvSpPr/>
          <p:nvPr userDrawn="1"/>
        </p:nvSpPr>
        <p:spPr>
          <a:xfrm rot="16200000">
            <a:off x="3691828" y="3773530"/>
            <a:ext cx="1520013" cy="1520013"/>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ight Triangle 6">
            <a:extLst>
              <a:ext uri="{FF2B5EF4-FFF2-40B4-BE49-F238E27FC236}">
                <a16:creationId xmlns:a16="http://schemas.microsoft.com/office/drawing/2014/main" id="{62D148F3-31C7-4439-A557-87B8F4D52907}"/>
              </a:ext>
            </a:extLst>
          </p:cNvPr>
          <p:cNvSpPr/>
          <p:nvPr userDrawn="1"/>
        </p:nvSpPr>
        <p:spPr>
          <a:xfrm rot="5400000">
            <a:off x="531224" y="490232"/>
            <a:ext cx="1520013" cy="1520013"/>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그림 개체 틀 2">
            <a:extLst>
              <a:ext uri="{FF2B5EF4-FFF2-40B4-BE49-F238E27FC236}">
                <a16:creationId xmlns:a16="http://schemas.microsoft.com/office/drawing/2014/main" id="{5D79D5F1-A444-4D42-A6BC-B70529E14915}"/>
              </a:ext>
            </a:extLst>
          </p:cNvPr>
          <p:cNvSpPr>
            <a:spLocks noGrp="1"/>
          </p:cNvSpPr>
          <p:nvPr>
            <p:ph type="pic" sz="quarter" idx="14" hasCustomPrompt="1"/>
          </p:nvPr>
        </p:nvSpPr>
        <p:spPr>
          <a:xfrm>
            <a:off x="681487" y="612476"/>
            <a:ext cx="4399471" cy="4520243"/>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24204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1 column">
    <p:bg>
      <p:bgPr>
        <a:solidFill>
          <a:schemeClr val="bg1"/>
        </a:solidFill>
        <a:effectLst/>
      </p:bgPr>
    </p:bg>
    <p:spTree>
      <p:nvGrpSpPr>
        <p:cNvPr id="1" name="Shape 24"/>
        <p:cNvGrpSpPr/>
        <p:nvPr/>
      </p:nvGrpSpPr>
      <p:grpSpPr>
        <a:xfrm>
          <a:off x="0" y="0"/>
          <a:ext cx="0" cy="0"/>
          <a:chOff x="0" y="0"/>
          <a:chExt cx="0" cy="0"/>
        </a:xfrm>
      </p:grpSpPr>
      <p:sp>
        <p:nvSpPr>
          <p:cNvPr id="9" name="직사각형 2">
            <a:extLst>
              <a:ext uri="{FF2B5EF4-FFF2-40B4-BE49-F238E27FC236}">
                <a16:creationId xmlns:a16="http://schemas.microsoft.com/office/drawing/2014/main" id="{B3CA5F7E-D45F-4887-AF9C-BB7E27A9C9CE}"/>
              </a:ext>
            </a:extLst>
          </p:cNvPr>
          <p:cNvSpPr/>
          <p:nvPr userDrawn="1"/>
        </p:nvSpPr>
        <p:spPr>
          <a:xfrm>
            <a:off x="7554926" y="1964353"/>
            <a:ext cx="4010508" cy="40105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그림 개체 틀 5">
            <a:extLst>
              <a:ext uri="{FF2B5EF4-FFF2-40B4-BE49-F238E27FC236}">
                <a16:creationId xmlns:a16="http://schemas.microsoft.com/office/drawing/2014/main" id="{1C677DB5-A9F3-459B-9D51-37160E085128}"/>
              </a:ext>
            </a:extLst>
          </p:cNvPr>
          <p:cNvSpPr>
            <a:spLocks noGrp="1"/>
          </p:cNvSpPr>
          <p:nvPr>
            <p:ph type="pic" sz="quarter" idx="13" hasCustomPrompt="1"/>
          </p:nvPr>
        </p:nvSpPr>
        <p:spPr>
          <a:xfrm>
            <a:off x="7208373" y="1642713"/>
            <a:ext cx="4010508" cy="4010508"/>
          </a:xfrm>
          <a:prstGeom prst="rect">
            <a:avLst/>
          </a:prstGeom>
          <a:solidFill>
            <a:schemeClr val="bg1">
              <a:lumMod val="95000"/>
            </a:schemeClr>
          </a:solidFill>
          <a:effectLst/>
        </p:spPr>
        <p:txBody>
          <a:bodyPr wrap="square" anchor="ctr">
            <a:noAutofit/>
          </a:bodyPr>
          <a:lstStyle>
            <a:lvl1pPr marL="0" marR="0" indent="0" algn="ctr" defTabSz="1219170" rtl="0" eaLnBrk="1" fontAlgn="auto" latinLnBrk="1" hangingPunct="1">
              <a:lnSpc>
                <a:spcPct val="90000"/>
              </a:lnSpc>
              <a:spcBef>
                <a:spcPts val="1333"/>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39243284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9970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4716D7-A494-46F9-BB43-D18729B313D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61805E4A-8C3D-4D74-BA1B-A9A6E68636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1A26C98F-EB23-4FD2-B2BB-6081108175C7}"/>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6" name="Marcador de número de diapositiva 5">
            <a:extLst>
              <a:ext uri="{FF2B5EF4-FFF2-40B4-BE49-F238E27FC236}">
                <a16:creationId xmlns:a16="http://schemas.microsoft.com/office/drawing/2014/main" id="{0E5EEFF2-23B8-4D33-BA4E-5CFE69692F1A}"/>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41751346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87DA6-90DD-4E1A-96C8-5FCD1C7EE0B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CD166108-1BB4-4B37-8B26-64C91F8A04F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1FE090F-4950-44F4-9FD1-7B341081D0C2}"/>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6" name="Marcador de número de diapositiva 5">
            <a:extLst>
              <a:ext uri="{FF2B5EF4-FFF2-40B4-BE49-F238E27FC236}">
                <a16:creationId xmlns:a16="http://schemas.microsoft.com/office/drawing/2014/main" id="{40CD53D1-108B-43A5-960F-01D8229B20C8}"/>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301652003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8F5072-6D5E-4F83-AF99-7005E950326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4ECC92B-FC2F-4FD4-8CB2-C6DB4ADC29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9593F66-5876-401D-992F-861DCEB0D975}"/>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6" name="Marcador de número de diapositiva 5">
            <a:extLst>
              <a:ext uri="{FF2B5EF4-FFF2-40B4-BE49-F238E27FC236}">
                <a16:creationId xmlns:a16="http://schemas.microsoft.com/office/drawing/2014/main" id="{36A824BB-C500-4D13-9EE1-8C4021A47E75}"/>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15447844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8F41FA-4F1A-4257-9FEE-A0D64239EFD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872F4BC-04B3-4789-B85F-E3AA63D9B04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A7E1A29A-58ED-401A-9CDF-3AECC79EDD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73C81951-FDC8-410D-ADCE-B867947EE7E2}"/>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7" name="Marcador de número de diapositiva 6">
            <a:extLst>
              <a:ext uri="{FF2B5EF4-FFF2-40B4-BE49-F238E27FC236}">
                <a16:creationId xmlns:a16="http://schemas.microsoft.com/office/drawing/2014/main" id="{BD6EBA73-C3D6-413C-9C8F-9BD936AAA166}"/>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39376480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DC793933-A1E4-49AF-8258-E56327DABB69}"/>
              </a:ext>
            </a:extLst>
          </p:cNvPr>
          <p:cNvGrpSpPr/>
          <p:nvPr userDrawn="1"/>
        </p:nvGrpSpPr>
        <p:grpSpPr>
          <a:xfrm>
            <a:off x="-1" y="0"/>
            <a:ext cx="12192001" cy="6869814"/>
            <a:chOff x="-1" y="1282"/>
            <a:chExt cx="12192001" cy="6869814"/>
          </a:xfrm>
        </p:grpSpPr>
        <p:pic>
          <p:nvPicPr>
            <p:cNvPr id="11" name="Picture 4" descr="Fondos de pantalla HD, más de 5.000 imágenes para Windows 10, 8 y 7">
              <a:extLst>
                <a:ext uri="{FF2B5EF4-FFF2-40B4-BE49-F238E27FC236}">
                  <a16:creationId xmlns:a16="http://schemas.microsoft.com/office/drawing/2014/main" id="{A9B54C60-4161-4656-8135-50EFACEF83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3">
              <a:extLst>
                <a:ext uri="{FF2B5EF4-FFF2-40B4-BE49-F238E27FC236}">
                  <a16:creationId xmlns:a16="http://schemas.microsoft.com/office/drawing/2014/main" id="{24992B47-87F4-485A-8592-828E25825AED}"/>
                </a:ext>
              </a:extLst>
            </p:cNvPr>
            <p:cNvSpPr/>
            <p:nvPr/>
          </p:nvSpPr>
          <p:spPr>
            <a:xfrm flipH="1">
              <a:off x="-1" y="13096"/>
              <a:ext cx="12188951" cy="6858000"/>
            </a:xfrm>
            <a:prstGeom prst="rect">
              <a:avLst/>
            </a:prstGeom>
            <a:gradFill flip="none" rotWithShape="1">
              <a:gsLst>
                <a:gs pos="24000">
                  <a:srgbClr val="000000"/>
                </a:gs>
                <a:gs pos="0">
                  <a:schemeClr val="bg2">
                    <a:lumMod val="10000"/>
                  </a:schemeClr>
                </a:gs>
                <a:gs pos="72000">
                  <a:schemeClr val="tx1">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Tree>
    <p:extLst>
      <p:ext uri="{BB962C8B-B14F-4D97-AF65-F5344CB8AC3E}">
        <p14:creationId xmlns:p14="http://schemas.microsoft.com/office/powerpoint/2010/main" val="2018475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19866EB6-D65F-4213-92A7-10EC736151DC}"/>
              </a:ext>
            </a:extLst>
          </p:cNvPr>
          <p:cNvGrpSpPr/>
          <p:nvPr userDrawn="1"/>
        </p:nvGrpSpPr>
        <p:grpSpPr>
          <a:xfrm>
            <a:off x="-1544574" y="0"/>
            <a:ext cx="13736574" cy="6858000"/>
            <a:chOff x="-1544574" y="0"/>
            <a:chExt cx="13736574" cy="6858000"/>
          </a:xfrm>
        </p:grpSpPr>
        <p:pic>
          <p:nvPicPr>
            <p:cNvPr id="7" name="Picture 4" descr="Fondos de pantalla HD, más de 5.000 imágenes para Windows 10, 8 y 7">
              <a:extLst>
                <a:ext uri="{FF2B5EF4-FFF2-40B4-BE49-F238E27FC236}">
                  <a16:creationId xmlns:a16="http://schemas.microsoft.com/office/drawing/2014/main" id="{02555084-63D5-4463-A624-A681341E8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3">
              <a:extLst>
                <a:ext uri="{FF2B5EF4-FFF2-40B4-BE49-F238E27FC236}">
                  <a16:creationId xmlns:a16="http://schemas.microsoft.com/office/drawing/2014/main" id="{4AED5C8B-D94F-44F5-BF51-7FDD695FFCE0}"/>
                </a:ext>
              </a:extLst>
            </p:cNvPr>
            <p:cNvSpPr/>
            <p:nvPr/>
          </p:nvSpPr>
          <p:spPr>
            <a:xfrm>
              <a:off x="-1544574" y="0"/>
              <a:ext cx="13736574" cy="6858000"/>
            </a:xfrm>
            <a:prstGeom prst="rect">
              <a:avLst/>
            </a:prstGeom>
            <a:gradFill flip="none" rotWithShape="1">
              <a:gsLst>
                <a:gs pos="24000">
                  <a:srgbClr val="000000"/>
                </a:gs>
                <a:gs pos="0">
                  <a:schemeClr val="bg2">
                    <a:lumMod val="10000"/>
                  </a:schemeClr>
                </a:gs>
                <a:gs pos="72000">
                  <a:schemeClr val="tx1">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Tree>
    <p:extLst>
      <p:ext uri="{BB962C8B-B14F-4D97-AF65-F5344CB8AC3E}">
        <p14:creationId xmlns:p14="http://schemas.microsoft.com/office/powerpoint/2010/main" val="3724437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0FE7-084C-4676-958A-6F9210B33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77C4E-4E06-42DC-A16D-2AAA0A346E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C160D1-673E-4D91-AD2A-E02839412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607854-82E6-4850-90AD-2AB41A6BEDEB}"/>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6" name="Footer Placeholder 5">
            <a:extLst>
              <a:ext uri="{FF2B5EF4-FFF2-40B4-BE49-F238E27FC236}">
                <a16:creationId xmlns:a16="http://schemas.microsoft.com/office/drawing/2014/main" id="{90CFEAF3-7E52-447C-8B12-770C2C01D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12A98-EFEC-4C4F-B357-D84091C41F91}"/>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2309453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3ECDA38-1F02-4355-AAD9-D1C57BDE6917}"/>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3" name="Marcador de pie de página 2">
            <a:extLst>
              <a:ext uri="{FF2B5EF4-FFF2-40B4-BE49-F238E27FC236}">
                <a16:creationId xmlns:a16="http://schemas.microsoft.com/office/drawing/2014/main" id="{B1B89BE3-EB23-4107-B63A-D58045D81302}"/>
              </a:ext>
            </a:extLst>
          </p:cNvPr>
          <p:cNvSpPr>
            <a:spLocks noGrp="1"/>
          </p:cNvSpPr>
          <p:nvPr>
            <p:ph type="ftr" sz="quarter" idx="11"/>
          </p:nvPr>
        </p:nvSpPr>
        <p:spPr>
          <a:xfrm>
            <a:off x="4032444" y="6359129"/>
            <a:ext cx="4114800" cy="365125"/>
          </a:xfrm>
          <a:prstGeom prst="rect">
            <a:avLst/>
          </a:prstGeom>
        </p:spPr>
        <p:txBody>
          <a:bodyPr/>
          <a:lstStyle/>
          <a:p>
            <a:endParaRPr lang="es-PE"/>
          </a:p>
        </p:txBody>
      </p:sp>
      <p:sp>
        <p:nvSpPr>
          <p:cNvPr id="4" name="Marcador de número de diapositiva 3">
            <a:extLst>
              <a:ext uri="{FF2B5EF4-FFF2-40B4-BE49-F238E27FC236}">
                <a16:creationId xmlns:a16="http://schemas.microsoft.com/office/drawing/2014/main" id="{7AE3BAAA-BDB2-487E-A157-CCAC508C0150}"/>
              </a:ext>
            </a:extLst>
          </p:cNvPr>
          <p:cNvSpPr>
            <a:spLocks noGrp="1"/>
          </p:cNvSpPr>
          <p:nvPr>
            <p:ph type="sldNum" sz="quarter" idx="12"/>
          </p:nvPr>
        </p:nvSpPr>
        <p:spPr/>
        <p:txBody>
          <a:bodyPr/>
          <a:lstStyle/>
          <a:p>
            <a:fld id="{7B03BB75-7FE1-4A46-8D5E-BA4EB79D519E}" type="slidenum">
              <a:rPr lang="es-PE" smtClean="0"/>
              <a:t>‹#›</a:t>
            </a:fld>
            <a:endParaRPr lang="es-PE"/>
          </a:p>
        </p:txBody>
      </p:sp>
      <p:grpSp>
        <p:nvGrpSpPr>
          <p:cNvPr id="5" name="Grupo 4">
            <a:extLst>
              <a:ext uri="{FF2B5EF4-FFF2-40B4-BE49-F238E27FC236}">
                <a16:creationId xmlns:a16="http://schemas.microsoft.com/office/drawing/2014/main" id="{C6E45A29-C66D-4EF2-9F13-233EDB58B51A}"/>
              </a:ext>
            </a:extLst>
          </p:cNvPr>
          <p:cNvGrpSpPr/>
          <p:nvPr userDrawn="1"/>
        </p:nvGrpSpPr>
        <p:grpSpPr>
          <a:xfrm>
            <a:off x="-1524" y="0"/>
            <a:ext cx="12193524" cy="6869814"/>
            <a:chOff x="-1524" y="1282"/>
            <a:chExt cx="12193524" cy="6869814"/>
          </a:xfrm>
        </p:grpSpPr>
        <p:pic>
          <p:nvPicPr>
            <p:cNvPr id="6" name="Picture 4" descr="Fondos de pantalla HD, más de 5.000 imágenes para Windows 10, 8 y 7">
              <a:extLst>
                <a:ext uri="{FF2B5EF4-FFF2-40B4-BE49-F238E27FC236}">
                  <a16:creationId xmlns:a16="http://schemas.microsoft.com/office/drawing/2014/main" id="{BEF8DB10-1B5C-4802-A1FB-F40991428D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a:extLst>
                <a:ext uri="{FF2B5EF4-FFF2-40B4-BE49-F238E27FC236}">
                  <a16:creationId xmlns:a16="http://schemas.microsoft.com/office/drawing/2014/main" id="{5DB1B77E-3431-40F5-88E8-205A46843EF1}"/>
                </a:ext>
              </a:extLst>
            </p:cNvPr>
            <p:cNvSpPr/>
            <p:nvPr/>
          </p:nvSpPr>
          <p:spPr>
            <a:xfrm>
              <a:off x="-1524" y="13096"/>
              <a:ext cx="12188952" cy="6858000"/>
            </a:xfrm>
            <a:prstGeom prst="rect">
              <a:avLst/>
            </a:prstGeom>
            <a:gradFill flip="none" rotWithShape="1">
              <a:gsLst>
                <a:gs pos="24000">
                  <a:srgbClr val="000000"/>
                </a:gs>
                <a:gs pos="0">
                  <a:schemeClr val="bg2">
                    <a:lumMod val="10000"/>
                  </a:schemeClr>
                </a:gs>
                <a:gs pos="72000">
                  <a:schemeClr val="tx1">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Tree>
    <p:extLst>
      <p:ext uri="{BB962C8B-B14F-4D97-AF65-F5344CB8AC3E}">
        <p14:creationId xmlns:p14="http://schemas.microsoft.com/office/powerpoint/2010/main" val="25031506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D4C8A1E8-639F-494B-9D25-28DEDD238215}"/>
              </a:ext>
            </a:extLst>
          </p:cNvPr>
          <p:cNvGrpSpPr/>
          <p:nvPr userDrawn="1"/>
        </p:nvGrpSpPr>
        <p:grpSpPr>
          <a:xfrm>
            <a:off x="0" y="-1"/>
            <a:ext cx="12191982" cy="6858001"/>
            <a:chOff x="-1503" y="-1"/>
            <a:chExt cx="12191982" cy="6858001"/>
          </a:xfrm>
        </p:grpSpPr>
        <p:pic>
          <p:nvPicPr>
            <p:cNvPr id="9" name="Picture 4" descr="Fondos de pantalla HD, más de 5.000 imágenes para Windows 10, 8 y 7">
              <a:extLst>
                <a:ext uri="{FF2B5EF4-FFF2-40B4-BE49-F238E27FC236}">
                  <a16:creationId xmlns:a16="http://schemas.microsoft.com/office/drawing/2014/main" id="{1228662E-C4BB-43BE-B6A8-C0EE4B11C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23" b="158"/>
            <a:stretch/>
          </p:blipFill>
          <p:spPr bwMode="auto">
            <a:xfrm>
              <a:off x="-1503" y="-1"/>
              <a:ext cx="12191980" cy="54945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3">
              <a:extLst>
                <a:ext uri="{FF2B5EF4-FFF2-40B4-BE49-F238E27FC236}">
                  <a16:creationId xmlns:a16="http://schemas.microsoft.com/office/drawing/2014/main" id="{CFFF9969-3796-43EB-B9C1-C2D8092F44DE}"/>
                </a:ext>
              </a:extLst>
            </p:cNvPr>
            <p:cNvSpPr/>
            <p:nvPr/>
          </p:nvSpPr>
          <p:spPr>
            <a:xfrm rot="16200000">
              <a:off x="2665489" y="-2666991"/>
              <a:ext cx="6858000" cy="12191981"/>
            </a:xfrm>
            <a:prstGeom prst="rect">
              <a:avLst/>
            </a:prstGeom>
            <a:gradFill flip="none" rotWithShape="1">
              <a:gsLst>
                <a:gs pos="43000">
                  <a:srgbClr val="000000"/>
                </a:gs>
                <a:gs pos="0">
                  <a:schemeClr val="bg2">
                    <a:lumMod val="10000"/>
                  </a:schemeClr>
                </a:gs>
                <a:gs pos="78000">
                  <a:schemeClr val="tx1">
                    <a:alpha val="3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Tree>
    <p:extLst>
      <p:ext uri="{BB962C8B-B14F-4D97-AF65-F5344CB8AC3E}">
        <p14:creationId xmlns:p14="http://schemas.microsoft.com/office/powerpoint/2010/main" val="8133512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779566-B02D-434E-9471-327C603FFC7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8C6E64DD-808C-4F28-890E-59BD02C35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DEA7E363-CE2D-4D20-95D8-5E8D92898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589F6C-AC39-4637-9D2F-6B9372F4E6E9}"/>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6" name="Marcador de pie de página 5">
            <a:extLst>
              <a:ext uri="{FF2B5EF4-FFF2-40B4-BE49-F238E27FC236}">
                <a16:creationId xmlns:a16="http://schemas.microsoft.com/office/drawing/2014/main" id="{7458772B-1FC9-4918-A259-90ED8BD41625}"/>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7" name="Marcador de número de diapositiva 6">
            <a:extLst>
              <a:ext uri="{FF2B5EF4-FFF2-40B4-BE49-F238E27FC236}">
                <a16:creationId xmlns:a16="http://schemas.microsoft.com/office/drawing/2014/main" id="{D57BB1F2-D955-4AB8-AC42-AEDFB066D11C}"/>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1637612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6C4EF-16D6-4F6B-8D58-ED9A5481F4F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8774B1F1-D450-4DC2-96BA-3DB4C00FE88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BA01EFF-4B42-4019-9686-315DD958EC0C}"/>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5" name="Marcador de pie de página 4">
            <a:extLst>
              <a:ext uri="{FF2B5EF4-FFF2-40B4-BE49-F238E27FC236}">
                <a16:creationId xmlns:a16="http://schemas.microsoft.com/office/drawing/2014/main" id="{9D893610-7238-4DF3-A813-DD377162F377}"/>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298645F0-E15F-40E7-8CE7-B4A94310A0A4}"/>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13966958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5A5F70C-82AD-42B5-8133-98EA5ADFA3F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46A5FFF-04C3-4669-AE75-E1BE2321DAF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70582F9-7D7E-4C26-856A-E9FA8234D8CC}"/>
              </a:ext>
            </a:extLst>
          </p:cNvPr>
          <p:cNvSpPr>
            <a:spLocks noGrp="1"/>
          </p:cNvSpPr>
          <p:nvPr>
            <p:ph type="dt" sz="half" idx="10"/>
          </p:nvPr>
        </p:nvSpPr>
        <p:spPr/>
        <p:txBody>
          <a:bodyPr/>
          <a:lstStyle/>
          <a:p>
            <a:fld id="{453A166A-4342-4414-B6F5-51190AE3EC4A}" type="datetimeFigureOut">
              <a:rPr lang="es-PE" smtClean="0"/>
              <a:t>9/11/2022</a:t>
            </a:fld>
            <a:endParaRPr lang="es-PE"/>
          </a:p>
        </p:txBody>
      </p:sp>
      <p:sp>
        <p:nvSpPr>
          <p:cNvPr id="5" name="Marcador de pie de página 4">
            <a:extLst>
              <a:ext uri="{FF2B5EF4-FFF2-40B4-BE49-F238E27FC236}">
                <a16:creationId xmlns:a16="http://schemas.microsoft.com/office/drawing/2014/main" id="{73D07A3E-B7F0-4CB8-9F02-A021F7820151}"/>
              </a:ext>
            </a:extLst>
          </p:cNvPr>
          <p:cNvSpPr>
            <a:spLocks noGrp="1"/>
          </p:cNvSpPr>
          <p:nvPr>
            <p:ph type="ftr" sz="quarter" idx="11"/>
          </p:nvPr>
        </p:nvSpPr>
        <p:spPr>
          <a:xfrm>
            <a:off x="4038600" y="6356350"/>
            <a:ext cx="4114800" cy="365125"/>
          </a:xfrm>
          <a:prstGeom prst="rect">
            <a:avLst/>
          </a:prstGeom>
        </p:spPr>
        <p:txBody>
          <a:bodyPr/>
          <a:lstStyle/>
          <a:p>
            <a:endParaRPr lang="es-PE"/>
          </a:p>
        </p:txBody>
      </p:sp>
      <p:sp>
        <p:nvSpPr>
          <p:cNvPr id="6" name="Marcador de número de diapositiva 5">
            <a:extLst>
              <a:ext uri="{FF2B5EF4-FFF2-40B4-BE49-F238E27FC236}">
                <a16:creationId xmlns:a16="http://schemas.microsoft.com/office/drawing/2014/main" id="{1B1DC823-7DEB-4AC2-955A-FA4A1C6748C6}"/>
              </a:ext>
            </a:extLst>
          </p:cNvPr>
          <p:cNvSpPr>
            <a:spLocks noGrp="1"/>
          </p:cNvSpPr>
          <p:nvPr>
            <p:ph type="sldNum" sz="quarter" idx="12"/>
          </p:nvPr>
        </p:nvSpPr>
        <p:spPr/>
        <p:txBody>
          <a:bodyPr/>
          <a:lstStyle/>
          <a:p>
            <a:fld id="{7B03BB75-7FE1-4A46-8D5E-BA4EB79D519E}" type="slidenum">
              <a:rPr lang="es-PE" smtClean="0"/>
              <a:t>‹#›</a:t>
            </a:fld>
            <a:endParaRPr lang="es-PE"/>
          </a:p>
        </p:txBody>
      </p:sp>
    </p:spTree>
    <p:extLst>
      <p:ext uri="{BB962C8B-B14F-4D97-AF65-F5344CB8AC3E}">
        <p14:creationId xmlns:p14="http://schemas.microsoft.com/office/powerpoint/2010/main" val="24063336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5414944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slide layout">
    <p:bg>
      <p:bgPr>
        <a:solidFill>
          <a:schemeClr val="lt1"/>
        </a:solid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 name="Imagen 1"/>
          <p:cNvPicPr>
            <a:picLocks noChangeAspect="1"/>
          </p:cNvPicPr>
          <p:nvPr userDrawn="1"/>
        </p:nvPicPr>
        <p:blipFill>
          <a:blip r:embed="rId2">
            <a:duotone>
              <a:schemeClr val="bg2">
                <a:shade val="45000"/>
                <a:satMod val="135000"/>
              </a:schemeClr>
              <a:prstClr val="white"/>
            </a:duotone>
          </a:blip>
          <a:stretch>
            <a:fillRect/>
          </a:stretch>
        </p:blipFill>
        <p:spPr>
          <a:xfrm>
            <a:off x="648262" y="421348"/>
            <a:ext cx="10895476" cy="6015304"/>
          </a:xfrm>
          <a:prstGeom prst="rect">
            <a:avLst/>
          </a:prstGeom>
        </p:spPr>
      </p:pic>
    </p:spTree>
    <p:extLst>
      <p:ext uri="{BB962C8B-B14F-4D97-AF65-F5344CB8AC3E}">
        <p14:creationId xmlns:p14="http://schemas.microsoft.com/office/powerpoint/2010/main" val="3905815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653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Agenda slide layout">
    <p:bg>
      <p:bgPr>
        <a:solidFill>
          <a:schemeClr val="lt1"/>
        </a:solid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4" name="Rectángulo 3"/>
          <p:cNvSpPr/>
          <p:nvPr userDrawn="1"/>
        </p:nvSpPr>
        <p:spPr>
          <a:xfrm>
            <a:off x="168812" y="126609"/>
            <a:ext cx="11859065" cy="14075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spTree>
    <p:extLst>
      <p:ext uri="{BB962C8B-B14F-4D97-AF65-F5344CB8AC3E}">
        <p14:creationId xmlns:p14="http://schemas.microsoft.com/office/powerpoint/2010/main" val="11093015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Agenda slide layout">
    <p:bg>
      <p:bgPr>
        <a:solidFill>
          <a:schemeClr val="lt1"/>
        </a:solid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4" name="Rectángulo 3"/>
          <p:cNvSpPr/>
          <p:nvPr userDrawn="1"/>
        </p:nvSpPr>
        <p:spPr>
          <a:xfrm>
            <a:off x="168812" y="126609"/>
            <a:ext cx="11859065" cy="158964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pic>
        <p:nvPicPr>
          <p:cNvPr id="5" name="Imagen 4"/>
          <p:cNvPicPr>
            <a:picLocks noChangeAspect="1"/>
          </p:cNvPicPr>
          <p:nvPr userDrawn="1"/>
        </p:nvPicPr>
        <p:blipFill>
          <a:blip r:embed="rId2"/>
          <a:stretch>
            <a:fillRect/>
          </a:stretch>
        </p:blipFill>
        <p:spPr>
          <a:xfrm>
            <a:off x="3802654" y="294226"/>
            <a:ext cx="4586692" cy="1254414"/>
          </a:xfrm>
          <a:prstGeom prst="rect">
            <a:avLst/>
          </a:prstGeom>
        </p:spPr>
      </p:pic>
    </p:spTree>
    <p:extLst>
      <p:ext uri="{BB962C8B-B14F-4D97-AF65-F5344CB8AC3E}">
        <p14:creationId xmlns:p14="http://schemas.microsoft.com/office/powerpoint/2010/main" val="80543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35377-D1DB-471F-B82B-AF1E09E0CF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224C3-86B1-47D7-8DE9-998127B126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1FB63-AC85-4402-AFAC-1B69358F06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D2A8C6-DDF9-4A75-8232-3ADB65F538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9F327-EBE1-4F97-B518-53AB36166E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F9B065-786E-4899-B27E-A67657E963BA}"/>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8" name="Footer Placeholder 7">
            <a:extLst>
              <a:ext uri="{FF2B5EF4-FFF2-40B4-BE49-F238E27FC236}">
                <a16:creationId xmlns:a16="http://schemas.microsoft.com/office/drawing/2014/main" id="{96682589-BA33-490E-BA21-9F28149DE4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1881C3-972B-46A3-8CC1-285F49582386}"/>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22253306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solidFill>
          <a:schemeClr val="lt1"/>
        </a:solid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noFill/>
          <a:ln w="571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4" name="Rectángulo 3"/>
          <p:cNvSpPr/>
          <p:nvPr userDrawn="1"/>
        </p:nvSpPr>
        <p:spPr>
          <a:xfrm>
            <a:off x="168812" y="126609"/>
            <a:ext cx="11859065" cy="140755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spTree>
    <p:extLst>
      <p:ext uri="{BB962C8B-B14F-4D97-AF65-F5344CB8AC3E}">
        <p14:creationId xmlns:p14="http://schemas.microsoft.com/office/powerpoint/2010/main" val="16891871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Agenda slide layout">
    <p:bg>
      <p:bgPr>
        <a:solidFill>
          <a:schemeClr val="bg1"/>
        </a:solid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noFill/>
          <a:ln w="571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4" name="Rectángulo 3"/>
          <p:cNvSpPr/>
          <p:nvPr userDrawn="1"/>
        </p:nvSpPr>
        <p:spPr>
          <a:xfrm>
            <a:off x="168812" y="126609"/>
            <a:ext cx="11859065" cy="158964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pic>
        <p:nvPicPr>
          <p:cNvPr id="2" name="Imagen 1"/>
          <p:cNvPicPr>
            <a:picLocks noChangeAspect="1"/>
          </p:cNvPicPr>
          <p:nvPr userDrawn="1"/>
        </p:nvPicPr>
        <p:blipFill>
          <a:blip r:embed="rId2"/>
          <a:stretch>
            <a:fillRect/>
          </a:stretch>
        </p:blipFill>
        <p:spPr>
          <a:xfrm>
            <a:off x="9565529" y="634558"/>
            <a:ext cx="2115000" cy="573750"/>
          </a:xfrm>
          <a:prstGeom prst="rect">
            <a:avLst/>
          </a:prstGeom>
        </p:spPr>
      </p:pic>
    </p:spTree>
    <p:extLst>
      <p:ext uri="{BB962C8B-B14F-4D97-AF65-F5344CB8AC3E}">
        <p14:creationId xmlns:p14="http://schemas.microsoft.com/office/powerpoint/2010/main" val="813507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ln w="571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5" name="Imagen 4"/>
          <p:cNvPicPr>
            <a:picLocks noChangeAspect="1"/>
          </p:cNvPicPr>
          <p:nvPr userDrawn="1"/>
        </p:nvPicPr>
        <p:blipFill rotWithShape="1">
          <a:blip r:embed="rId3"/>
          <a:srcRect b="-303"/>
          <a:stretch/>
        </p:blipFill>
        <p:spPr>
          <a:xfrm>
            <a:off x="1149913" y="780538"/>
            <a:ext cx="10229288" cy="5664713"/>
          </a:xfrm>
          <a:prstGeom prst="rect">
            <a:avLst/>
          </a:prstGeom>
        </p:spPr>
      </p:pic>
      <p:pic>
        <p:nvPicPr>
          <p:cNvPr id="2" name="Imagen 1"/>
          <p:cNvPicPr>
            <a:picLocks noChangeAspect="1"/>
          </p:cNvPicPr>
          <p:nvPr userDrawn="1"/>
        </p:nvPicPr>
        <p:blipFill>
          <a:blip r:embed="rId4"/>
          <a:stretch>
            <a:fillRect/>
          </a:stretch>
        </p:blipFill>
        <p:spPr>
          <a:xfrm>
            <a:off x="4828429" y="367789"/>
            <a:ext cx="2115000" cy="573750"/>
          </a:xfrm>
          <a:prstGeom prst="rect">
            <a:avLst/>
          </a:prstGeom>
        </p:spPr>
      </p:pic>
    </p:spTree>
    <p:extLst>
      <p:ext uri="{BB962C8B-B14F-4D97-AF65-F5344CB8AC3E}">
        <p14:creationId xmlns:p14="http://schemas.microsoft.com/office/powerpoint/2010/main" val="19692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ángulo 3"/>
          <p:cNvSpPr/>
          <p:nvPr userDrawn="1"/>
        </p:nvSpPr>
        <p:spPr>
          <a:xfrm>
            <a:off x="0" y="5500468"/>
            <a:ext cx="12192000" cy="13575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spTree>
    <p:extLst>
      <p:ext uri="{BB962C8B-B14F-4D97-AF65-F5344CB8AC3E}">
        <p14:creationId xmlns:p14="http://schemas.microsoft.com/office/powerpoint/2010/main" val="3230297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grpSp>
        <p:nvGrpSpPr>
          <p:cNvPr id="4" name="Grupo 3"/>
          <p:cNvGrpSpPr/>
          <p:nvPr userDrawn="1"/>
        </p:nvGrpSpPr>
        <p:grpSpPr>
          <a:xfrm>
            <a:off x="168812" y="126609"/>
            <a:ext cx="11859065" cy="1589649"/>
            <a:chOff x="168812" y="126609"/>
            <a:chExt cx="11859065" cy="1589649"/>
          </a:xfrm>
        </p:grpSpPr>
        <p:sp>
          <p:nvSpPr>
            <p:cNvPr id="5" name="Rectángulo 4"/>
            <p:cNvSpPr/>
            <p:nvPr userDrawn="1"/>
          </p:nvSpPr>
          <p:spPr>
            <a:xfrm>
              <a:off x="168812" y="126609"/>
              <a:ext cx="11859065" cy="1589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pic>
          <p:nvPicPr>
            <p:cNvPr id="6" name="Imagen 5"/>
            <p:cNvPicPr>
              <a:picLocks noChangeAspect="1"/>
            </p:cNvPicPr>
            <p:nvPr userDrawn="1"/>
          </p:nvPicPr>
          <p:blipFill>
            <a:blip r:embed="rId3"/>
            <a:stretch>
              <a:fillRect/>
            </a:stretch>
          </p:blipFill>
          <p:spPr>
            <a:xfrm>
              <a:off x="10480430" y="201688"/>
              <a:ext cx="1434905" cy="1439490"/>
            </a:xfrm>
            <a:prstGeom prst="rect">
              <a:avLst/>
            </a:prstGeom>
          </p:spPr>
        </p:pic>
      </p:grpSp>
    </p:spTree>
    <p:extLst>
      <p:ext uri="{BB962C8B-B14F-4D97-AF65-F5344CB8AC3E}">
        <p14:creationId xmlns:p14="http://schemas.microsoft.com/office/powerpoint/2010/main" val="3401268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p:cNvSpPr/>
          <p:nvPr userDrawn="1"/>
        </p:nvSpPr>
        <p:spPr>
          <a:xfrm>
            <a:off x="0" y="0"/>
            <a:ext cx="12192000" cy="685800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grpSp>
        <p:nvGrpSpPr>
          <p:cNvPr id="3" name="Grupo 2"/>
          <p:cNvGrpSpPr/>
          <p:nvPr userDrawn="1"/>
        </p:nvGrpSpPr>
        <p:grpSpPr>
          <a:xfrm>
            <a:off x="168812" y="126609"/>
            <a:ext cx="11859065" cy="1589649"/>
            <a:chOff x="168812" y="126609"/>
            <a:chExt cx="11859065" cy="1589649"/>
          </a:xfrm>
        </p:grpSpPr>
        <p:sp>
          <p:nvSpPr>
            <p:cNvPr id="4" name="Rectángulo 3"/>
            <p:cNvSpPr/>
            <p:nvPr userDrawn="1"/>
          </p:nvSpPr>
          <p:spPr>
            <a:xfrm>
              <a:off x="168812" y="126609"/>
              <a:ext cx="11859065" cy="1589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noFill/>
                </a:ln>
              </a:endParaRPr>
            </a:p>
          </p:txBody>
        </p:sp>
        <p:pic>
          <p:nvPicPr>
            <p:cNvPr id="5" name="Imagen 4"/>
            <p:cNvPicPr>
              <a:picLocks noChangeAspect="1"/>
            </p:cNvPicPr>
            <p:nvPr userDrawn="1"/>
          </p:nvPicPr>
          <p:blipFill>
            <a:blip r:embed="rId3"/>
            <a:stretch>
              <a:fillRect/>
            </a:stretch>
          </p:blipFill>
          <p:spPr>
            <a:xfrm>
              <a:off x="10480430" y="201688"/>
              <a:ext cx="1434905" cy="1439490"/>
            </a:xfrm>
            <a:prstGeom prst="rect">
              <a:avLst/>
            </a:prstGeom>
          </p:spPr>
        </p:pic>
      </p:grpSp>
    </p:spTree>
    <p:extLst>
      <p:ext uri="{BB962C8B-B14F-4D97-AF65-F5344CB8AC3E}">
        <p14:creationId xmlns:p14="http://schemas.microsoft.com/office/powerpoint/2010/main" val="6698638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anks" userDrawn="1">
  <p:cSld name="Thanks">
    <p:spTree>
      <p:nvGrpSpPr>
        <p:cNvPr id="1" name="Shape 207"/>
        <p:cNvGrpSpPr/>
        <p:nvPr/>
      </p:nvGrpSpPr>
      <p:grpSpPr>
        <a:xfrm>
          <a:off x="0" y="0"/>
          <a:ext cx="0" cy="0"/>
          <a:chOff x="0" y="0"/>
          <a:chExt cx="0" cy="0"/>
        </a:xfrm>
      </p:grpSpPr>
      <p:sp>
        <p:nvSpPr>
          <p:cNvPr id="212" name="Google Shape;212;p32"/>
          <p:cNvSpPr txBox="1">
            <a:spLocks noGrp="1"/>
          </p:cNvSpPr>
          <p:nvPr>
            <p:ph type="ctrTitle"/>
          </p:nvPr>
        </p:nvSpPr>
        <p:spPr>
          <a:xfrm>
            <a:off x="3268567" y="2106500"/>
            <a:ext cx="5654800" cy="1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10000">
                <a:solidFill>
                  <a:schemeClr val="l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Tree>
    <p:extLst>
      <p:ext uri="{BB962C8B-B14F-4D97-AF65-F5344CB8AC3E}">
        <p14:creationId xmlns:p14="http://schemas.microsoft.com/office/powerpoint/2010/main" val="3823051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2230396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5" name="Triángulo isósceles 4"/>
          <p:cNvSpPr/>
          <p:nvPr userDrawn="1"/>
        </p:nvSpPr>
        <p:spPr>
          <a:xfrm rot="10800000">
            <a:off x="-1" y="0"/>
            <a:ext cx="12192001" cy="1449488"/>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7" y="166980"/>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24" name="Rectangle 23">
            <a:extLst>
              <a:ext uri="{FF2B5EF4-FFF2-40B4-BE49-F238E27FC236}">
                <a16:creationId xmlns:a16="http://schemas.microsoft.com/office/drawing/2014/main" id="{DD7B6154-038D-4903-BBBE-1CACD73B492C}"/>
              </a:ext>
            </a:extLst>
          </p:cNvPr>
          <p:cNvSpPr/>
          <p:nvPr userDrawn="1"/>
        </p:nvSpPr>
        <p:spPr>
          <a:xfrm>
            <a:off x="1" y="6331790"/>
            <a:ext cx="5020574" cy="526210"/>
          </a:xfrm>
          <a:prstGeom prst="rect">
            <a:avLst/>
          </a:prstGeom>
          <a:solidFill>
            <a:srgbClr val="0C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DD7B6154-038D-4903-BBBE-1CACD73B492C}"/>
              </a:ext>
            </a:extLst>
          </p:cNvPr>
          <p:cNvSpPr/>
          <p:nvPr userDrawn="1"/>
        </p:nvSpPr>
        <p:spPr>
          <a:xfrm>
            <a:off x="7171426" y="6331790"/>
            <a:ext cx="5020574" cy="526210"/>
          </a:xfrm>
          <a:prstGeom prst="rect">
            <a:avLst/>
          </a:prstGeom>
          <a:solidFill>
            <a:srgbClr val="0C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p:cNvPicPr>
            <a:picLocks noChangeAspect="1"/>
          </p:cNvPicPr>
          <p:nvPr userDrawn="1"/>
        </p:nvPicPr>
        <p:blipFill>
          <a:blip r:embed="rId2"/>
          <a:stretch>
            <a:fillRect/>
          </a:stretch>
        </p:blipFill>
        <p:spPr>
          <a:xfrm>
            <a:off x="5464235" y="5418585"/>
            <a:ext cx="1291783" cy="1439415"/>
          </a:xfrm>
          <a:prstGeom prst="rect">
            <a:avLst/>
          </a:prstGeom>
        </p:spPr>
      </p:pic>
    </p:spTree>
    <p:extLst>
      <p:ext uri="{BB962C8B-B14F-4D97-AF65-F5344CB8AC3E}">
        <p14:creationId xmlns:p14="http://schemas.microsoft.com/office/powerpoint/2010/main" val="6858699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32"/>
        <p:cNvGrpSpPr/>
        <p:nvPr/>
      </p:nvGrpSpPr>
      <p:grpSpPr>
        <a:xfrm>
          <a:off x="0" y="0"/>
          <a:ext cx="0" cy="0"/>
          <a:chOff x="0" y="0"/>
          <a:chExt cx="0" cy="0"/>
        </a:xfrm>
      </p:grpSpPr>
      <p:grpSp>
        <p:nvGrpSpPr>
          <p:cNvPr id="233" name="Google Shape;233;p23"/>
          <p:cNvGrpSpPr/>
          <p:nvPr/>
        </p:nvGrpSpPr>
        <p:grpSpPr>
          <a:xfrm>
            <a:off x="549175" y="953779"/>
            <a:ext cx="7735167" cy="2459356"/>
            <a:chOff x="411881" y="715334"/>
            <a:chExt cx="5801375" cy="1844517"/>
          </a:xfrm>
          <a:solidFill>
            <a:schemeClr val="accent1">
              <a:lumMod val="60000"/>
              <a:lumOff val="40000"/>
            </a:schemeClr>
          </a:solidFill>
        </p:grpSpPr>
        <p:grpSp>
          <p:nvGrpSpPr>
            <p:cNvPr id="234" name="Google Shape;234;p23"/>
            <p:cNvGrpSpPr/>
            <p:nvPr/>
          </p:nvGrpSpPr>
          <p:grpSpPr>
            <a:xfrm>
              <a:off x="2019150" y="715334"/>
              <a:ext cx="4194107" cy="1844517"/>
              <a:chOff x="-342999" y="700890"/>
              <a:chExt cx="3148256" cy="1384565"/>
            </a:xfrm>
            <a:grpFill/>
          </p:grpSpPr>
          <p:sp>
            <p:nvSpPr>
              <p:cNvPr id="235" name="Google Shape;235;p23"/>
              <p:cNvSpPr/>
              <p:nvPr/>
            </p:nvSpPr>
            <p:spPr>
              <a:xfrm rot="5846029">
                <a:off x="846121" y="-255684"/>
                <a:ext cx="770017" cy="3074472"/>
              </a:xfrm>
              <a:custGeom>
                <a:avLst/>
                <a:gdLst/>
                <a:ahLst/>
                <a:cxnLst/>
                <a:rect l="l" t="t" r="r" b="b"/>
                <a:pathLst>
                  <a:path w="14314" h="57152" extrusionOk="0">
                    <a:moveTo>
                      <a:pt x="4727" y="1"/>
                    </a:moveTo>
                    <a:cubicBezTo>
                      <a:pt x="2389" y="1"/>
                      <a:pt x="1" y="5098"/>
                      <a:pt x="193" y="11087"/>
                    </a:cubicBezTo>
                    <a:cubicBezTo>
                      <a:pt x="504" y="19571"/>
                      <a:pt x="3851" y="24552"/>
                      <a:pt x="2450" y="31789"/>
                    </a:cubicBezTo>
                    <a:cubicBezTo>
                      <a:pt x="1049" y="39027"/>
                      <a:pt x="1244" y="39339"/>
                      <a:pt x="4551" y="43191"/>
                    </a:cubicBezTo>
                    <a:cubicBezTo>
                      <a:pt x="7898" y="47044"/>
                      <a:pt x="6847" y="52453"/>
                      <a:pt x="7470" y="53659"/>
                    </a:cubicBezTo>
                    <a:cubicBezTo>
                      <a:pt x="8735" y="56119"/>
                      <a:pt x="9778" y="57151"/>
                      <a:pt x="10626" y="57151"/>
                    </a:cubicBezTo>
                    <a:cubicBezTo>
                      <a:pt x="14061" y="57151"/>
                      <a:pt x="14314" y="40244"/>
                      <a:pt x="13190" y="32568"/>
                    </a:cubicBezTo>
                    <a:cubicBezTo>
                      <a:pt x="11750" y="22995"/>
                      <a:pt x="8832" y="25991"/>
                      <a:pt x="9727" y="18325"/>
                    </a:cubicBezTo>
                    <a:cubicBezTo>
                      <a:pt x="10661" y="10698"/>
                      <a:pt x="9999" y="9998"/>
                      <a:pt x="7431" y="2954"/>
                    </a:cubicBezTo>
                    <a:cubicBezTo>
                      <a:pt x="6665" y="884"/>
                      <a:pt x="5700"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23"/>
              <p:cNvSpPr/>
              <p:nvPr/>
            </p:nvSpPr>
            <p:spPr>
              <a:xfrm rot="5845884">
                <a:off x="1073821" y="1178998"/>
                <a:ext cx="329521" cy="1315849"/>
              </a:xfrm>
              <a:custGeom>
                <a:avLst/>
                <a:gdLst/>
                <a:ahLst/>
                <a:cxnLst/>
                <a:rect l="l" t="t" r="r" b="b"/>
                <a:pathLst>
                  <a:path w="14314" h="57152" extrusionOk="0">
                    <a:moveTo>
                      <a:pt x="4727" y="1"/>
                    </a:moveTo>
                    <a:cubicBezTo>
                      <a:pt x="2389" y="1"/>
                      <a:pt x="1" y="5098"/>
                      <a:pt x="193" y="11087"/>
                    </a:cubicBezTo>
                    <a:cubicBezTo>
                      <a:pt x="504" y="19571"/>
                      <a:pt x="3851" y="24552"/>
                      <a:pt x="2450" y="31789"/>
                    </a:cubicBezTo>
                    <a:cubicBezTo>
                      <a:pt x="1049" y="39027"/>
                      <a:pt x="1244" y="39339"/>
                      <a:pt x="4551" y="43191"/>
                    </a:cubicBezTo>
                    <a:cubicBezTo>
                      <a:pt x="7898" y="47044"/>
                      <a:pt x="6847" y="52453"/>
                      <a:pt x="7470" y="53659"/>
                    </a:cubicBezTo>
                    <a:cubicBezTo>
                      <a:pt x="8735" y="56119"/>
                      <a:pt x="9778" y="57151"/>
                      <a:pt x="10626" y="57151"/>
                    </a:cubicBezTo>
                    <a:cubicBezTo>
                      <a:pt x="14061" y="57151"/>
                      <a:pt x="14314" y="40244"/>
                      <a:pt x="13190" y="32568"/>
                    </a:cubicBezTo>
                    <a:cubicBezTo>
                      <a:pt x="11750" y="22995"/>
                      <a:pt x="8832" y="25991"/>
                      <a:pt x="9727" y="18325"/>
                    </a:cubicBezTo>
                    <a:cubicBezTo>
                      <a:pt x="10661" y="10698"/>
                      <a:pt x="9999" y="9998"/>
                      <a:pt x="7431" y="2954"/>
                    </a:cubicBezTo>
                    <a:cubicBezTo>
                      <a:pt x="6665" y="884"/>
                      <a:pt x="5700"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7" name="Google Shape;237;p23"/>
            <p:cNvSpPr/>
            <p:nvPr/>
          </p:nvSpPr>
          <p:spPr>
            <a:xfrm rot="4954116" flipH="1">
              <a:off x="920821" y="377598"/>
              <a:ext cx="329521" cy="1315849"/>
            </a:xfrm>
            <a:custGeom>
              <a:avLst/>
              <a:gdLst/>
              <a:ahLst/>
              <a:cxnLst/>
              <a:rect l="l" t="t" r="r" b="b"/>
              <a:pathLst>
                <a:path w="14314" h="57152" extrusionOk="0">
                  <a:moveTo>
                    <a:pt x="4727" y="1"/>
                  </a:moveTo>
                  <a:cubicBezTo>
                    <a:pt x="2389" y="1"/>
                    <a:pt x="1" y="5098"/>
                    <a:pt x="193" y="11087"/>
                  </a:cubicBezTo>
                  <a:cubicBezTo>
                    <a:pt x="504" y="19571"/>
                    <a:pt x="3851" y="24552"/>
                    <a:pt x="2450" y="31789"/>
                  </a:cubicBezTo>
                  <a:cubicBezTo>
                    <a:pt x="1049" y="39027"/>
                    <a:pt x="1244" y="39339"/>
                    <a:pt x="4551" y="43191"/>
                  </a:cubicBezTo>
                  <a:cubicBezTo>
                    <a:pt x="7898" y="47044"/>
                    <a:pt x="6847" y="52453"/>
                    <a:pt x="7470" y="53659"/>
                  </a:cubicBezTo>
                  <a:cubicBezTo>
                    <a:pt x="8735" y="56119"/>
                    <a:pt x="9778" y="57151"/>
                    <a:pt x="10626" y="57151"/>
                  </a:cubicBezTo>
                  <a:cubicBezTo>
                    <a:pt x="14061" y="57151"/>
                    <a:pt x="14314" y="40244"/>
                    <a:pt x="13190" y="32568"/>
                  </a:cubicBezTo>
                  <a:cubicBezTo>
                    <a:pt x="11750" y="22995"/>
                    <a:pt x="8832" y="25991"/>
                    <a:pt x="9727" y="18325"/>
                  </a:cubicBezTo>
                  <a:cubicBezTo>
                    <a:pt x="10661" y="10698"/>
                    <a:pt x="9999" y="9998"/>
                    <a:pt x="7431" y="2954"/>
                  </a:cubicBezTo>
                  <a:cubicBezTo>
                    <a:pt x="6665" y="884"/>
                    <a:pt x="5700"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8" name="Google Shape;238;p23"/>
          <p:cNvSpPr txBox="1">
            <a:spLocks noGrp="1"/>
          </p:cNvSpPr>
          <p:nvPr>
            <p:ph type="title"/>
          </p:nvPr>
        </p:nvSpPr>
        <p:spPr>
          <a:xfrm flipH="1">
            <a:off x="950968" y="4177417"/>
            <a:ext cx="6454800" cy="9064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8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239" name="Google Shape;239;p23"/>
          <p:cNvSpPr txBox="1">
            <a:spLocks noGrp="1"/>
          </p:cNvSpPr>
          <p:nvPr>
            <p:ph type="subTitle" idx="1"/>
          </p:nvPr>
        </p:nvSpPr>
        <p:spPr>
          <a:xfrm flipH="1">
            <a:off x="950968" y="4997984"/>
            <a:ext cx="6454800" cy="7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
        <p:nvSpPr>
          <p:cNvPr id="240" name="Google Shape;240;p23"/>
          <p:cNvSpPr txBox="1">
            <a:spLocks noGrp="1"/>
          </p:cNvSpPr>
          <p:nvPr>
            <p:ph type="title" idx="2" hasCustomPrompt="1"/>
          </p:nvPr>
        </p:nvSpPr>
        <p:spPr>
          <a:xfrm flipH="1">
            <a:off x="950967" y="1941736"/>
            <a:ext cx="2253600" cy="23404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dirty="0"/>
              <a:t>xx%</a:t>
            </a:r>
          </a:p>
        </p:txBody>
      </p:sp>
    </p:spTree>
    <p:extLst>
      <p:ext uri="{BB962C8B-B14F-4D97-AF65-F5344CB8AC3E}">
        <p14:creationId xmlns:p14="http://schemas.microsoft.com/office/powerpoint/2010/main" val="305800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B42C-FC7C-4F38-9590-115E0CD053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4146A1-D247-4653-98E0-DF4D6B7B5994}"/>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4" name="Footer Placeholder 3">
            <a:extLst>
              <a:ext uri="{FF2B5EF4-FFF2-40B4-BE49-F238E27FC236}">
                <a16:creationId xmlns:a16="http://schemas.microsoft.com/office/drawing/2014/main" id="{3FD23C05-DD3E-4995-97BC-881837119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86066-70CD-42DC-A24E-EB19D84B9C4A}"/>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4800849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2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5ECD6-1CC9-4DDF-900A-A35D515866F5}"/>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3" name="Footer Placeholder 2">
            <a:extLst>
              <a:ext uri="{FF2B5EF4-FFF2-40B4-BE49-F238E27FC236}">
                <a16:creationId xmlns:a16="http://schemas.microsoft.com/office/drawing/2014/main" id="{219A6B22-1511-4309-A8E8-E6D8B158BC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71BB4-6822-4351-98F1-7634555C5587}"/>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1167235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27DA-1BA6-444D-B998-F67F70C55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D6DB4-6FA8-452E-9FAB-2F462C1CF9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7B63CA-B8F5-484F-BE62-35FEFB46B9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9C766F-4005-4613-B219-E62E7B5A2975}"/>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6" name="Footer Placeholder 5">
            <a:extLst>
              <a:ext uri="{FF2B5EF4-FFF2-40B4-BE49-F238E27FC236}">
                <a16:creationId xmlns:a16="http://schemas.microsoft.com/office/drawing/2014/main" id="{136D718B-B8AB-4A2F-9DC6-1E2DABD33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39C2FB-F462-4D0D-8099-743557836281}"/>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2077358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1D43-15AC-47FE-BDA8-3791F9F27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6F5A0-5C37-4E26-B2A7-8F167A3DFA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74C914-AF6D-4ADB-BE52-79BCE3F1DB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FF0D1-9D84-41F6-9EDF-4C6D872E4C61}"/>
              </a:ext>
            </a:extLst>
          </p:cNvPr>
          <p:cNvSpPr>
            <a:spLocks noGrp="1"/>
          </p:cNvSpPr>
          <p:nvPr>
            <p:ph type="dt" sz="half" idx="10"/>
          </p:nvPr>
        </p:nvSpPr>
        <p:spPr/>
        <p:txBody>
          <a:bodyPr/>
          <a:lstStyle/>
          <a:p>
            <a:fld id="{B4E0D860-22CA-426F-BB77-79B586AB29E5}" type="datetimeFigureOut">
              <a:rPr lang="en-US" smtClean="0"/>
              <a:t>09-Nov-22</a:t>
            </a:fld>
            <a:endParaRPr lang="en-US"/>
          </a:p>
        </p:txBody>
      </p:sp>
      <p:sp>
        <p:nvSpPr>
          <p:cNvPr id="6" name="Footer Placeholder 5">
            <a:extLst>
              <a:ext uri="{FF2B5EF4-FFF2-40B4-BE49-F238E27FC236}">
                <a16:creationId xmlns:a16="http://schemas.microsoft.com/office/drawing/2014/main" id="{C2B29A6B-02D9-4622-91D5-62F0FF315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CB195-9A0D-4B89-A163-5944B04B73A3}"/>
              </a:ext>
            </a:extLst>
          </p:cNvPr>
          <p:cNvSpPr>
            <a:spLocks noGrp="1"/>
          </p:cNvSpPr>
          <p:nvPr>
            <p:ph type="sldNum" sz="quarter" idx="12"/>
          </p:nvPr>
        </p:nvSpPr>
        <p:spPr/>
        <p:txBody>
          <a:bodyPr/>
          <a:lstStyle/>
          <a:p>
            <a:fld id="{FF470A9A-B2A7-4A20-9561-EB4EB1641CC0}" type="slidenum">
              <a:rPr lang="en-US" smtClean="0"/>
              <a:t>‹#›</a:t>
            </a:fld>
            <a:endParaRPr lang="en-US"/>
          </a:p>
        </p:txBody>
      </p:sp>
    </p:spTree>
    <p:extLst>
      <p:ext uri="{BB962C8B-B14F-4D97-AF65-F5344CB8AC3E}">
        <p14:creationId xmlns:p14="http://schemas.microsoft.com/office/powerpoint/2010/main" val="360927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3.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484B65-F0DD-4CE3-A2C4-4C4829077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36BB48-3F1D-438A-9CC6-B1D52371B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6354A-3F7D-40BE-9CEB-7E0D5F47A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0D860-22CA-426F-BB77-79B586AB29E5}" type="datetimeFigureOut">
              <a:rPr lang="en-US" smtClean="0"/>
              <a:t>09-Nov-22</a:t>
            </a:fld>
            <a:endParaRPr lang="en-US"/>
          </a:p>
        </p:txBody>
      </p:sp>
      <p:sp>
        <p:nvSpPr>
          <p:cNvPr id="5" name="Footer Placeholder 4">
            <a:extLst>
              <a:ext uri="{FF2B5EF4-FFF2-40B4-BE49-F238E27FC236}">
                <a16:creationId xmlns:a16="http://schemas.microsoft.com/office/drawing/2014/main" id="{DA3A341E-1AC1-427F-8E74-F3C10A71B8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54F5A-62B5-4E75-AC05-0AA5DC508A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70A9A-B2A7-4A20-9561-EB4EB1641CC0}" type="slidenum">
              <a:rPr lang="en-US" smtClean="0"/>
              <a:t>‹#›</a:t>
            </a:fld>
            <a:endParaRPr lang="en-US"/>
          </a:p>
        </p:txBody>
      </p:sp>
    </p:spTree>
    <p:extLst>
      <p:ext uri="{BB962C8B-B14F-4D97-AF65-F5344CB8AC3E}">
        <p14:creationId xmlns:p14="http://schemas.microsoft.com/office/powerpoint/2010/main" val="332933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AA7F9DB-7355-487A-8D54-203DF13D4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MX" dirty="0"/>
          </a:p>
        </p:txBody>
      </p:sp>
      <p:sp>
        <p:nvSpPr>
          <p:cNvPr id="3" name="Marcador de texto 2">
            <a:extLst>
              <a:ext uri="{FF2B5EF4-FFF2-40B4-BE49-F238E27FC236}">
                <a16:creationId xmlns:a16="http://schemas.microsoft.com/office/drawing/2014/main" id="{15278411-08AE-43C5-B0A8-CE068044A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5209B0E-469D-47E0-B95E-0922615E7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A3EEC-CDC4-479B-AC22-0C9E92EC57BE}" type="datetimeFigureOut">
              <a:rPr lang="es-MX" smtClean="0"/>
              <a:t>09/11/2022</a:t>
            </a:fld>
            <a:endParaRPr lang="es-MX"/>
          </a:p>
        </p:txBody>
      </p:sp>
      <p:sp>
        <p:nvSpPr>
          <p:cNvPr id="5" name="Marcador de pie de página 4">
            <a:extLst>
              <a:ext uri="{FF2B5EF4-FFF2-40B4-BE49-F238E27FC236}">
                <a16:creationId xmlns:a16="http://schemas.microsoft.com/office/drawing/2014/main" id="{A5E0F849-19E0-40DE-9078-E1B238F57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D9943D48-F275-48CD-B0A0-FB3292075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4B49C-C661-495C-AA85-0909760195C2}" type="slidenum">
              <a:rPr lang="es-MX" smtClean="0"/>
              <a:t>‹#›</a:t>
            </a:fld>
            <a:endParaRPr lang="es-MX"/>
          </a:p>
        </p:txBody>
      </p:sp>
    </p:spTree>
    <p:extLst>
      <p:ext uri="{BB962C8B-B14F-4D97-AF65-F5344CB8AC3E}">
        <p14:creationId xmlns:p14="http://schemas.microsoft.com/office/powerpoint/2010/main" val="2519474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8DD8AB2-2AB0-4455-A11B-7D3F5ED98F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8CD8F09-FA17-4ED0-963D-2412FD6FD2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E251E27-8C6C-4F7E-8BFD-1F7F52D84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A166A-4342-4414-B6F5-51190AE3EC4A}" type="datetimeFigureOut">
              <a:rPr lang="es-PE" smtClean="0"/>
              <a:t>9/11/2022</a:t>
            </a:fld>
            <a:endParaRPr lang="es-PE"/>
          </a:p>
        </p:txBody>
      </p:sp>
      <p:sp>
        <p:nvSpPr>
          <p:cNvPr id="6" name="Marcador de número de diapositiva 5">
            <a:extLst>
              <a:ext uri="{FF2B5EF4-FFF2-40B4-BE49-F238E27FC236}">
                <a16:creationId xmlns:a16="http://schemas.microsoft.com/office/drawing/2014/main" id="{7D48CC34-EA75-4D1C-A5F7-2312AADD9E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3BB75-7FE1-4A46-8D5E-BA4EB79D519E}" type="slidenum">
              <a:rPr lang="es-PE" smtClean="0"/>
              <a:t>‹#›</a:t>
            </a:fld>
            <a:endParaRPr lang="es-PE"/>
          </a:p>
        </p:txBody>
      </p:sp>
    </p:spTree>
    <p:extLst>
      <p:ext uri="{BB962C8B-B14F-4D97-AF65-F5344CB8AC3E}">
        <p14:creationId xmlns:p14="http://schemas.microsoft.com/office/powerpoint/2010/main" val="329755180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image" Target="../media/image32.em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65.jpg"/><Relationship Id="rId7" Type="http://schemas.openxmlformats.org/officeDocument/2006/relationships/image" Target="../media/image4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www.film-rezensionen.de/2018/02/neue-filme-und-serien-bei-netflix-maerz-2018/" TargetMode="External"/><Relationship Id="rId10" Type="http://schemas.openxmlformats.org/officeDocument/2006/relationships/image" Target="../media/image45.svg"/><Relationship Id="rId4" Type="http://schemas.openxmlformats.org/officeDocument/2006/relationships/image" Target="../media/image40.jpe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68.emf"/><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1.emf"/><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75.emf"/><Relationship Id="rId3" Type="http://schemas.openxmlformats.org/officeDocument/2006/relationships/image" Target="../media/image72.jpeg"/><Relationship Id="rId7" Type="http://schemas.openxmlformats.org/officeDocument/2006/relationships/image" Target="../media/image42.svg"/><Relationship Id="rId12" Type="http://schemas.openxmlformats.org/officeDocument/2006/relationships/image" Target="../media/image74.emf"/><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41.png"/><Relationship Id="rId11" Type="http://schemas.openxmlformats.org/officeDocument/2006/relationships/image" Target="../media/image73.emf"/><Relationship Id="rId5" Type="http://schemas.openxmlformats.org/officeDocument/2006/relationships/hyperlink" Target="https://www.film-rezensionen.de/2018/02/neue-filme-und-serien-bei-netflix-maerz-2018/" TargetMode="External"/><Relationship Id="rId10" Type="http://schemas.openxmlformats.org/officeDocument/2006/relationships/image" Target="../media/image45.svg"/><Relationship Id="rId4" Type="http://schemas.openxmlformats.org/officeDocument/2006/relationships/image" Target="../media/image40.jpeg"/><Relationship Id="rId9" Type="http://schemas.openxmlformats.org/officeDocument/2006/relationships/image" Target="../media/image44.png"/><Relationship Id="rId14" Type="http://schemas.openxmlformats.org/officeDocument/2006/relationships/image" Target="../media/image76.emf"/></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43.jpeg"/><Relationship Id="rId2" Type="http://schemas.openxmlformats.org/officeDocument/2006/relationships/image" Target="../media/image78.jp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hyperlink" Target="https://www.film-rezensionen.de/2018/02/neue-filme-und-serien-bei-netflix-maerz-2018/" TargetMode="External"/><Relationship Id="rId9" Type="http://schemas.openxmlformats.org/officeDocument/2006/relationships/image" Target="../media/image45.sv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2.emf"/><Relationship Id="rId7" Type="http://schemas.openxmlformats.org/officeDocument/2006/relationships/image" Target="../media/image80.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70.png"/><Relationship Id="rId4" Type="http://schemas.openxmlformats.org/officeDocument/2006/relationships/image" Target="../media/image79.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1.png"/><Relationship Id="rId5" Type="http://schemas.openxmlformats.org/officeDocument/2006/relationships/image" Target="../media/image82.png"/><Relationship Id="rId4" Type="http://schemas.openxmlformats.org/officeDocument/2006/relationships/image" Target="../media/image63.emf"/></Relationships>
</file>

<file path=ppt/slides/_rels/slide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image" Target="../media/image36.png"/><Relationship Id="rId4" Type="http://schemas.openxmlformats.org/officeDocument/2006/relationships/slide" Target="slide15.xml"/><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43.jpe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hyperlink" Target="https://www.film-rezensionen.de/2018/02/neue-filme-und-serien-bei-netflix-maerz-2018/" TargetMode="External"/><Relationship Id="rId9" Type="http://schemas.openxmlformats.org/officeDocument/2006/relationships/image" Target="../media/image45.svg"/></Relationships>
</file>

<file path=ppt/slides/_rels/slide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emf"/><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slide" Target="slide3.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9.jpg"/><Relationship Id="rId7" Type="http://schemas.openxmlformats.org/officeDocument/2006/relationships/image" Target="../media/image4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www.film-rezensionen.de/2018/02/neue-filme-und-serien-bei-netflix-maerz-2018/" TargetMode="External"/><Relationship Id="rId10" Type="http://schemas.openxmlformats.org/officeDocument/2006/relationships/image" Target="../media/image45.svg"/><Relationship Id="rId4" Type="http://schemas.openxmlformats.org/officeDocument/2006/relationships/image" Target="../media/image40.jpe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5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slide" Target="slide3.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6" name="Netflix_cut">
            <a:hlinkClick r:id="" action="ppaction://media"/>
            <a:extLst>
              <a:ext uri="{FF2B5EF4-FFF2-40B4-BE49-F238E27FC236}">
                <a16:creationId xmlns:a16="http://schemas.microsoft.com/office/drawing/2014/main" id="{DD5FC486-EA59-4D95-B5A7-967A0B8B4B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0498" y="6276910"/>
            <a:ext cx="406400" cy="406400"/>
          </a:xfrm>
          <a:prstGeom prst="rect">
            <a:avLst/>
          </a:prstGeom>
        </p:spPr>
      </p:pic>
      <p:pic>
        <p:nvPicPr>
          <p:cNvPr id="7" name="Imagen 2">
            <a:extLst>
              <a:ext uri="{FF2B5EF4-FFF2-40B4-BE49-F238E27FC236}">
                <a16:creationId xmlns:a16="http://schemas.microsoft.com/office/drawing/2014/main" id="{6BFB0F7C-711C-4630-9768-EC0D677C45BF}"/>
              </a:ext>
            </a:extLst>
          </p:cNvPr>
          <p:cNvPicPr>
            <a:picLocks noChangeAspect="1"/>
          </p:cNvPicPr>
          <p:nvPr/>
        </p:nvPicPr>
        <p:blipFill>
          <a:blip r:embed="rId7"/>
          <a:stretch>
            <a:fillRect/>
          </a:stretch>
        </p:blipFill>
        <p:spPr>
          <a:xfrm>
            <a:off x="5085140" y="1865413"/>
            <a:ext cx="2021719" cy="3647290"/>
          </a:xfrm>
          <a:prstGeom prst="rect">
            <a:avLst/>
          </a:prstGeom>
          <a:effectLst>
            <a:glow rad="101600">
              <a:schemeClr val="bg1">
                <a:alpha val="19000"/>
              </a:schemeClr>
            </a:glow>
            <a:outerShdw blurRad="76200" dir="18900000" sy="23000" kx="-1200000" algn="bl" rotWithShape="0">
              <a:prstClr val="black">
                <a:alpha val="32000"/>
              </a:prstClr>
            </a:outerShdw>
          </a:effectLst>
        </p:spPr>
      </p:pic>
      <p:sp>
        <p:nvSpPr>
          <p:cNvPr id="8" name="Google Shape;84;p13">
            <a:extLst>
              <a:ext uri="{FF2B5EF4-FFF2-40B4-BE49-F238E27FC236}">
                <a16:creationId xmlns:a16="http://schemas.microsoft.com/office/drawing/2014/main" id="{BDC8931A-B072-4876-942E-EC9FDD2DE3A2}"/>
              </a:ext>
            </a:extLst>
          </p:cNvPr>
          <p:cNvSpPr txBox="1">
            <a:spLocks noGrp="1"/>
          </p:cNvSpPr>
          <p:nvPr>
            <p:ph type="ctrTitle"/>
          </p:nvPr>
        </p:nvSpPr>
        <p:spPr>
          <a:xfrm>
            <a:off x="1156357" y="2776756"/>
            <a:ext cx="3214307" cy="2077706"/>
          </a:xfrm>
          <a:prstGeom prst="rect">
            <a:avLst/>
          </a:prstGeom>
          <a:noFill/>
          <a:ln>
            <a:noFill/>
          </a:ln>
          <a:effectLst>
            <a:outerShdw dist="57150" dir="6120000" algn="bl" rotWithShape="0">
              <a:srgbClr val="000000"/>
            </a:outerShdw>
          </a:effectLst>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4800"/>
              <a:buFont typeface="Calibri"/>
              <a:buNone/>
            </a:pPr>
            <a:r>
              <a:rPr lang="en-US" sz="4800" b="1" dirty="0">
                <a:solidFill>
                  <a:srgbClr val="FFFFFF"/>
                </a:solidFill>
                <a:latin typeface="+mn-lt"/>
              </a:rPr>
              <a:t>NETFLIX APPETENCY</a:t>
            </a:r>
            <a:endParaRPr dirty="0">
              <a:latin typeface="+mn-lt"/>
            </a:endParaRPr>
          </a:p>
        </p:txBody>
      </p:sp>
      <p:pic>
        <p:nvPicPr>
          <p:cNvPr id="9" name="Google Shape;85;p13">
            <a:extLst>
              <a:ext uri="{FF2B5EF4-FFF2-40B4-BE49-F238E27FC236}">
                <a16:creationId xmlns:a16="http://schemas.microsoft.com/office/drawing/2014/main" id="{1149A376-C3C0-4925-A3B7-2789F643BB45}"/>
              </a:ext>
            </a:extLst>
          </p:cNvPr>
          <p:cNvPicPr preferRelativeResize="0"/>
          <p:nvPr/>
        </p:nvPicPr>
        <p:blipFill>
          <a:blip r:embed="rId8">
            <a:alphaModFix/>
          </a:blip>
          <a:stretch>
            <a:fillRect/>
          </a:stretch>
        </p:blipFill>
        <p:spPr>
          <a:xfrm>
            <a:off x="1231354" y="4922009"/>
            <a:ext cx="3290312" cy="477535"/>
          </a:xfrm>
          <a:prstGeom prst="rect">
            <a:avLst/>
          </a:prstGeom>
          <a:noFill/>
          <a:ln>
            <a:noFill/>
          </a:ln>
          <a:effectLst>
            <a:outerShdw dist="57150" dir="2580000" algn="bl" rotWithShape="0">
              <a:srgbClr val="000000"/>
            </a:outerShdw>
          </a:effectLst>
        </p:spPr>
      </p:pic>
    </p:spTree>
    <p:extLst>
      <p:ext uri="{BB962C8B-B14F-4D97-AF65-F5344CB8AC3E}">
        <p14:creationId xmlns:p14="http://schemas.microsoft.com/office/powerpoint/2010/main" val="26083798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6ADC75EA-19CB-4C11-99E3-5C7FE7736375}"/>
              </a:ext>
            </a:extLst>
          </p:cNvPr>
          <p:cNvPicPr>
            <a:picLocks noChangeAspect="1"/>
          </p:cNvPicPr>
          <p:nvPr/>
        </p:nvPicPr>
        <p:blipFill rotWithShape="1">
          <a:blip r:embed="rId3">
            <a:extLst>
              <a:ext uri="{28A0092B-C50C-407E-A947-70E740481C1C}">
                <a14:useLocalDpi xmlns:a14="http://schemas.microsoft.com/office/drawing/2010/main" val="0"/>
              </a:ext>
            </a:extLst>
          </a:blip>
          <a:srcRect b="22276"/>
          <a:stretch/>
        </p:blipFill>
        <p:spPr>
          <a:xfrm>
            <a:off x="0" y="760453"/>
            <a:ext cx="12193524" cy="6097547"/>
          </a:xfrm>
          <a:prstGeom prst="rect">
            <a:avLst/>
          </a:prstGeom>
        </p:spPr>
      </p:pic>
      <p:sp>
        <p:nvSpPr>
          <p:cNvPr id="17" name="CuadroTexto 16">
            <a:extLst>
              <a:ext uri="{FF2B5EF4-FFF2-40B4-BE49-F238E27FC236}">
                <a16:creationId xmlns:a16="http://schemas.microsoft.com/office/drawing/2014/main" id="{F1DD4B2E-ACFA-40E8-8A42-F987BDCD339D}"/>
              </a:ext>
            </a:extLst>
          </p:cNvPr>
          <p:cNvSpPr txBox="1"/>
          <p:nvPr/>
        </p:nvSpPr>
        <p:spPr>
          <a:xfrm>
            <a:off x="438150" y="2697481"/>
            <a:ext cx="5657850" cy="1446550"/>
          </a:xfrm>
          <a:prstGeom prst="rect">
            <a:avLst/>
          </a:prstGeom>
          <a:noFill/>
        </p:spPr>
        <p:txBody>
          <a:bodyPr wrap="square" rtlCol="0">
            <a:spAutoFit/>
          </a:bodyPr>
          <a:lstStyle/>
          <a:p>
            <a:r>
              <a:rPr lang="es-PE" sz="4400" b="1" spc="300" dirty="0">
                <a:solidFill>
                  <a:schemeClr val="bg1"/>
                </a:solidFill>
                <a:effectLst>
                  <a:innerShdw blurRad="63500" dist="50800" dir="10800000">
                    <a:prstClr val="black">
                      <a:alpha val="50000"/>
                    </a:prstClr>
                  </a:innerShdw>
                  <a:reflection blurRad="6350" stA="50000" endA="300" endPos="50000" dist="29997" dir="5400000" sy="-100000" algn="bl" rotWithShape="0"/>
                </a:effectLst>
                <a:latin typeface="Arial" panose="020B0604020202020204" pitchFamily="34" charset="0"/>
                <a:cs typeface="Arial" panose="020B0604020202020204" pitchFamily="34" charset="0"/>
              </a:rPr>
              <a:t>MODELACIÓN NO SUPERVIZADA</a:t>
            </a:r>
          </a:p>
        </p:txBody>
      </p:sp>
      <p:sp>
        <p:nvSpPr>
          <p:cNvPr id="9" name="Rectángulo 8">
            <a:extLst>
              <a:ext uri="{FF2B5EF4-FFF2-40B4-BE49-F238E27FC236}">
                <a16:creationId xmlns:a16="http://schemas.microsoft.com/office/drawing/2014/main" id="{D2AC4A0F-DA52-4613-9B9B-9F4F51DD0F40}"/>
              </a:ext>
            </a:extLst>
          </p:cNvPr>
          <p:cNvSpPr/>
          <p:nvPr/>
        </p:nvSpPr>
        <p:spPr>
          <a:xfrm>
            <a:off x="-1524" y="0"/>
            <a:ext cx="12193524" cy="927307"/>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2" name="Grupo 11">
            <a:extLst>
              <a:ext uri="{FF2B5EF4-FFF2-40B4-BE49-F238E27FC236}">
                <a16:creationId xmlns:a16="http://schemas.microsoft.com/office/drawing/2014/main" id="{87969902-CDA2-4A79-AB2A-CEA650A231F0}"/>
              </a:ext>
            </a:extLst>
          </p:cNvPr>
          <p:cNvGrpSpPr/>
          <p:nvPr/>
        </p:nvGrpSpPr>
        <p:grpSpPr>
          <a:xfrm>
            <a:off x="654001" y="4484144"/>
            <a:ext cx="1847850" cy="523220"/>
            <a:chOff x="657225" y="4265982"/>
            <a:chExt cx="1847850" cy="523220"/>
          </a:xfrm>
        </p:grpSpPr>
        <p:sp>
          <p:nvSpPr>
            <p:cNvPr id="10" name="Rectángulo 9">
              <a:hlinkClick r:id="" action="ppaction://hlinkshowjump?jump=nextslide"/>
              <a:extLst>
                <a:ext uri="{FF2B5EF4-FFF2-40B4-BE49-F238E27FC236}">
                  <a16:creationId xmlns:a16="http://schemas.microsoft.com/office/drawing/2014/main" id="{FCC07F5E-662A-4388-801D-A466CEB198B8}"/>
                </a:ext>
              </a:extLst>
            </p:cNvPr>
            <p:cNvSpPr/>
            <p:nvPr/>
          </p:nvSpPr>
          <p:spPr>
            <a:xfrm>
              <a:off x="657225" y="4265982"/>
              <a:ext cx="1847850" cy="523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spc="300" dirty="0">
                  <a:latin typeface="Abadi" panose="020B0604020104020204" pitchFamily="34" charset="0"/>
                </a:rPr>
                <a:t>   PLAY</a:t>
              </a:r>
              <a:endParaRPr lang="es-PE" b="1" spc="300" dirty="0">
                <a:latin typeface="Abadi" panose="020B0604020104020204" pitchFamily="34" charset="0"/>
              </a:endParaRPr>
            </a:p>
          </p:txBody>
        </p:sp>
        <p:sp>
          <p:nvSpPr>
            <p:cNvPr id="11" name="Triángulo isósceles 10">
              <a:extLst>
                <a:ext uri="{FF2B5EF4-FFF2-40B4-BE49-F238E27FC236}">
                  <a16:creationId xmlns:a16="http://schemas.microsoft.com/office/drawing/2014/main" id="{71E74D28-BEDE-44F3-84AB-DB720F0EF5C2}"/>
                </a:ext>
              </a:extLst>
            </p:cNvPr>
            <p:cNvSpPr/>
            <p:nvPr/>
          </p:nvSpPr>
          <p:spPr>
            <a:xfrm rot="5400000">
              <a:off x="927100" y="4418109"/>
              <a:ext cx="254000" cy="218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15" name="Grupo 14">
            <a:extLst>
              <a:ext uri="{FF2B5EF4-FFF2-40B4-BE49-F238E27FC236}">
                <a16:creationId xmlns:a16="http://schemas.microsoft.com/office/drawing/2014/main" id="{E8667A22-3633-493D-8629-2F547CC18995}"/>
              </a:ext>
            </a:extLst>
          </p:cNvPr>
          <p:cNvGrpSpPr/>
          <p:nvPr/>
        </p:nvGrpSpPr>
        <p:grpSpPr>
          <a:xfrm>
            <a:off x="2720926" y="4484144"/>
            <a:ext cx="1946324" cy="523220"/>
            <a:chOff x="2724150" y="4265982"/>
            <a:chExt cx="1946324" cy="523220"/>
          </a:xfrm>
        </p:grpSpPr>
        <p:sp>
          <p:nvSpPr>
            <p:cNvPr id="23" name="Rectángulo 22">
              <a:extLst>
                <a:ext uri="{FF2B5EF4-FFF2-40B4-BE49-F238E27FC236}">
                  <a16:creationId xmlns:a16="http://schemas.microsoft.com/office/drawing/2014/main" id="{78C76318-E981-48D7-8480-4E2B1A216BE7}"/>
                </a:ext>
              </a:extLst>
            </p:cNvPr>
            <p:cNvSpPr/>
            <p:nvPr/>
          </p:nvSpPr>
          <p:spPr>
            <a:xfrm>
              <a:off x="2724150" y="4265982"/>
              <a:ext cx="1946324" cy="5232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spc="300" dirty="0">
                  <a:latin typeface="Abadi" panose="020B0604020104020204" pitchFamily="34" charset="0"/>
                </a:rPr>
                <a:t>   MY LIST</a:t>
              </a:r>
              <a:endParaRPr lang="es-PE" sz="1600" b="1" spc="300" dirty="0">
                <a:latin typeface="Abadi" panose="020B0604020104020204" pitchFamily="34" charset="0"/>
              </a:endParaRPr>
            </a:p>
          </p:txBody>
        </p:sp>
        <p:sp>
          <p:nvSpPr>
            <p:cNvPr id="13" name="Forma libre: forma 12">
              <a:extLst>
                <a:ext uri="{FF2B5EF4-FFF2-40B4-BE49-F238E27FC236}">
                  <a16:creationId xmlns:a16="http://schemas.microsoft.com/office/drawing/2014/main" id="{F0420B1D-668B-4B15-8B8C-27964B03928A}"/>
                </a:ext>
              </a:extLst>
            </p:cNvPr>
            <p:cNvSpPr/>
            <p:nvPr/>
          </p:nvSpPr>
          <p:spPr>
            <a:xfrm>
              <a:off x="2918399" y="4386524"/>
              <a:ext cx="242377" cy="250170"/>
            </a:xfrm>
            <a:custGeom>
              <a:avLst/>
              <a:gdLst>
                <a:gd name="connsiteX0" fmla="*/ 0 w 393700"/>
                <a:gd name="connsiteY0" fmla="*/ 304800 h 472073"/>
                <a:gd name="connsiteX1" fmla="*/ 25400 w 393700"/>
                <a:gd name="connsiteY1" fmla="*/ 419100 h 472073"/>
                <a:gd name="connsiteX2" fmla="*/ 38100 w 393700"/>
                <a:gd name="connsiteY2" fmla="*/ 469900 h 472073"/>
                <a:gd name="connsiteX3" fmla="*/ 76200 w 393700"/>
                <a:gd name="connsiteY3" fmla="*/ 457200 h 472073"/>
                <a:gd name="connsiteX4" fmla="*/ 190500 w 393700"/>
                <a:gd name="connsiteY4" fmla="*/ 304800 h 472073"/>
                <a:gd name="connsiteX5" fmla="*/ 330200 w 393700"/>
                <a:gd name="connsiteY5" fmla="*/ 88900 h 472073"/>
                <a:gd name="connsiteX6" fmla="*/ 393700 w 393700"/>
                <a:gd name="connsiteY6" fmla="*/ 0 h 472073"/>
                <a:gd name="connsiteX0" fmla="*/ 0 w 393700"/>
                <a:gd name="connsiteY0" fmla="*/ 304800 h 473983"/>
                <a:gd name="connsiteX1" fmla="*/ 25400 w 393700"/>
                <a:gd name="connsiteY1" fmla="*/ 419100 h 473983"/>
                <a:gd name="connsiteX2" fmla="*/ 38100 w 393700"/>
                <a:gd name="connsiteY2" fmla="*/ 469900 h 473983"/>
                <a:gd name="connsiteX3" fmla="*/ 190500 w 393700"/>
                <a:gd name="connsiteY3" fmla="*/ 304800 h 473983"/>
                <a:gd name="connsiteX4" fmla="*/ 330200 w 393700"/>
                <a:gd name="connsiteY4" fmla="*/ 88900 h 473983"/>
                <a:gd name="connsiteX5" fmla="*/ 393700 w 393700"/>
                <a:gd name="connsiteY5" fmla="*/ 0 h 473983"/>
                <a:gd name="connsiteX0" fmla="*/ 0 w 393700"/>
                <a:gd name="connsiteY0" fmla="*/ 304800 h 469900"/>
                <a:gd name="connsiteX1" fmla="*/ 38100 w 393700"/>
                <a:gd name="connsiteY1" fmla="*/ 469900 h 469900"/>
                <a:gd name="connsiteX2" fmla="*/ 190500 w 393700"/>
                <a:gd name="connsiteY2" fmla="*/ 304800 h 469900"/>
                <a:gd name="connsiteX3" fmla="*/ 330200 w 393700"/>
                <a:gd name="connsiteY3" fmla="*/ 88900 h 469900"/>
                <a:gd name="connsiteX4" fmla="*/ 393700 w 393700"/>
                <a:gd name="connsiteY4" fmla="*/ 0 h 469900"/>
                <a:gd name="connsiteX0" fmla="*/ 0 w 393700"/>
                <a:gd name="connsiteY0" fmla="*/ 304800 h 474956"/>
                <a:gd name="connsiteX1" fmla="*/ 38100 w 393700"/>
                <a:gd name="connsiteY1" fmla="*/ 469900 h 474956"/>
                <a:gd name="connsiteX2" fmla="*/ 330200 w 393700"/>
                <a:gd name="connsiteY2" fmla="*/ 88900 h 474956"/>
                <a:gd name="connsiteX3" fmla="*/ 393700 w 393700"/>
                <a:gd name="connsiteY3" fmla="*/ 0 h 474956"/>
                <a:gd name="connsiteX0" fmla="*/ 2591 w 396291"/>
                <a:gd name="connsiteY0" fmla="*/ 304800 h 478809"/>
                <a:gd name="connsiteX1" fmla="*/ 40691 w 396291"/>
                <a:gd name="connsiteY1" fmla="*/ 469900 h 478809"/>
                <a:gd name="connsiteX2" fmla="*/ 396291 w 396291"/>
                <a:gd name="connsiteY2" fmla="*/ 0 h 478809"/>
                <a:gd name="connsiteX0" fmla="*/ 0 w 450850"/>
                <a:gd name="connsiteY0" fmla="*/ 304800 h 478809"/>
                <a:gd name="connsiteX1" fmla="*/ 95250 w 450850"/>
                <a:gd name="connsiteY1" fmla="*/ 469900 h 478809"/>
                <a:gd name="connsiteX2" fmla="*/ 450850 w 450850"/>
                <a:gd name="connsiteY2" fmla="*/ 0 h 478809"/>
                <a:gd name="connsiteX0" fmla="*/ 0 w 450850"/>
                <a:gd name="connsiteY0" fmla="*/ 304800 h 480642"/>
                <a:gd name="connsiteX1" fmla="*/ 95250 w 450850"/>
                <a:gd name="connsiteY1" fmla="*/ 469900 h 480642"/>
                <a:gd name="connsiteX2" fmla="*/ 450850 w 450850"/>
                <a:gd name="connsiteY2" fmla="*/ 0 h 480642"/>
              </a:gdLst>
              <a:ahLst/>
              <a:cxnLst>
                <a:cxn ang="0">
                  <a:pos x="connsiteX0" y="connsiteY0"/>
                </a:cxn>
                <a:cxn ang="0">
                  <a:pos x="connsiteX1" y="connsiteY1"/>
                </a:cxn>
                <a:cxn ang="0">
                  <a:pos x="connsiteX2" y="connsiteY2"/>
                </a:cxn>
              </a:cxnLst>
              <a:rect l="l" t="t" r="r" b="b"/>
              <a:pathLst>
                <a:path w="450850" h="480642">
                  <a:moveTo>
                    <a:pt x="0" y="304800"/>
                  </a:moveTo>
                  <a:cubicBezTo>
                    <a:pt x="7937" y="339196"/>
                    <a:pt x="64558" y="527050"/>
                    <a:pt x="95250" y="469900"/>
                  </a:cubicBezTo>
                  <a:cubicBezTo>
                    <a:pt x="138164" y="389992"/>
                    <a:pt x="376767" y="97896"/>
                    <a:pt x="45085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pic>
        <p:nvPicPr>
          <p:cNvPr id="18" name="Imagen 17" descr="Imagen que contiene Logotipo&#10;&#10;Descripción generada automáticamente">
            <a:extLst>
              <a:ext uri="{FF2B5EF4-FFF2-40B4-BE49-F238E27FC236}">
                <a16:creationId xmlns:a16="http://schemas.microsoft.com/office/drawing/2014/main" id="{A7A57EBD-3C30-49D6-B914-876391CA07A4}"/>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5096" y="26191"/>
            <a:ext cx="1696973" cy="927307"/>
          </a:xfrm>
          <a:prstGeom prst="rect">
            <a:avLst/>
          </a:prstGeom>
        </p:spPr>
      </p:pic>
      <p:sp>
        <p:nvSpPr>
          <p:cNvPr id="30" name="CuadroTexto 29">
            <a:extLst>
              <a:ext uri="{FF2B5EF4-FFF2-40B4-BE49-F238E27FC236}">
                <a16:creationId xmlns:a16="http://schemas.microsoft.com/office/drawing/2014/main" id="{D36299CE-CADE-489A-8D2B-31D511377E3A}"/>
              </a:ext>
            </a:extLst>
          </p:cNvPr>
          <p:cNvSpPr txBox="1"/>
          <p:nvPr/>
        </p:nvSpPr>
        <p:spPr>
          <a:xfrm>
            <a:off x="2325641" y="289789"/>
            <a:ext cx="9107878" cy="400110"/>
          </a:xfrm>
          <a:prstGeom prst="rect">
            <a:avLst/>
          </a:prstGeom>
          <a:noFill/>
        </p:spPr>
        <p:txBody>
          <a:bodyPr wrap="square" rtlCol="0">
            <a:spAutoFit/>
          </a:bodyPr>
          <a:lstStyle/>
          <a:p>
            <a:r>
              <a:rPr lang="es-PE" sz="2000" spc="300" dirty="0">
                <a:solidFill>
                  <a:schemeClr val="bg1"/>
                </a:solidFill>
              </a:rPr>
              <a:t>Home    Tv Shows    Movies    Recently Added   My List     </a:t>
            </a:r>
          </a:p>
        </p:txBody>
      </p:sp>
      <p:pic>
        <p:nvPicPr>
          <p:cNvPr id="21" name="Gráfico 20" descr="Lupa con relleno sólido">
            <a:extLst>
              <a:ext uri="{FF2B5EF4-FFF2-40B4-BE49-F238E27FC236}">
                <a16:creationId xmlns:a16="http://schemas.microsoft.com/office/drawing/2014/main" id="{E982D45F-C15E-4B8D-B9E9-48F5359733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92231" y="309844"/>
            <a:ext cx="360000" cy="360000"/>
          </a:xfrm>
          <a:prstGeom prst="rect">
            <a:avLst/>
          </a:prstGeom>
        </p:spPr>
      </p:pic>
      <p:pic>
        <p:nvPicPr>
          <p:cNvPr id="33" name="Picture 12" descr="Old Penguin on Twitter: &quot;Still missing the old #Netflix penguin. Bring it  back, please!&quot;">
            <a:extLst>
              <a:ext uri="{FF2B5EF4-FFF2-40B4-BE49-F238E27FC236}">
                <a16:creationId xmlns:a16="http://schemas.microsoft.com/office/drawing/2014/main" id="{10272703-533F-489E-80B8-9C0A5174B8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50026" y="247582"/>
            <a:ext cx="466625" cy="466625"/>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descr="Timbre con relleno sólido">
            <a:extLst>
              <a:ext uri="{FF2B5EF4-FFF2-40B4-BE49-F238E27FC236}">
                <a16:creationId xmlns:a16="http://schemas.microsoft.com/office/drawing/2014/main" id="{9EE41E22-0215-4470-A7E6-31205FC1F1B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21129" y="291944"/>
            <a:ext cx="360000" cy="360000"/>
          </a:xfrm>
          <a:prstGeom prst="rect">
            <a:avLst/>
          </a:prstGeom>
        </p:spPr>
      </p:pic>
    </p:spTree>
    <p:extLst>
      <p:ext uri="{BB962C8B-B14F-4D97-AF65-F5344CB8AC3E}">
        <p14:creationId xmlns:p14="http://schemas.microsoft.com/office/powerpoint/2010/main" val="281301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5;p44">
            <a:extLst>
              <a:ext uri="{FF2B5EF4-FFF2-40B4-BE49-F238E27FC236}">
                <a16:creationId xmlns:a16="http://schemas.microsoft.com/office/drawing/2014/main" id="{8EF379EF-27D7-444B-BBB5-1CC185BAF8C3}"/>
              </a:ext>
            </a:extLst>
          </p:cNvPr>
          <p:cNvSpPr/>
          <p:nvPr/>
        </p:nvSpPr>
        <p:spPr>
          <a:xfrm>
            <a:off x="0" y="0"/>
            <a:ext cx="3619600" cy="6858000"/>
          </a:xfrm>
          <a:prstGeom prst="rect">
            <a:avLst/>
          </a:prstGeom>
          <a:solidFill>
            <a:srgbClr val="FF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93D2D163-19E4-443E-A097-3408EDC0B6D8}"/>
              </a:ext>
            </a:extLst>
          </p:cNvPr>
          <p:cNvPicPr>
            <a:picLocks noChangeAspect="1"/>
          </p:cNvPicPr>
          <p:nvPr/>
        </p:nvPicPr>
        <p:blipFill>
          <a:blip r:embed="rId3"/>
          <a:stretch>
            <a:fillRect/>
          </a:stretch>
        </p:blipFill>
        <p:spPr>
          <a:xfrm>
            <a:off x="11469204" y="5888477"/>
            <a:ext cx="492156" cy="881780"/>
          </a:xfrm>
          <a:prstGeom prst="rect">
            <a:avLst/>
          </a:prstGeom>
        </p:spPr>
      </p:pic>
      <p:sp>
        <p:nvSpPr>
          <p:cNvPr id="8" name="AutoShape 3">
            <a:extLst>
              <a:ext uri="{FF2B5EF4-FFF2-40B4-BE49-F238E27FC236}">
                <a16:creationId xmlns:a16="http://schemas.microsoft.com/office/drawing/2014/main" id="{37053126-CF7D-43B2-9FA7-AEF1449C323C}"/>
              </a:ext>
            </a:extLst>
          </p:cNvPr>
          <p:cNvSpPr>
            <a:spLocks noChangeAspect="1" noChangeArrowheads="1" noTextEdit="1"/>
          </p:cNvSpPr>
          <p:nvPr/>
        </p:nvSpPr>
        <p:spPr bwMode="auto">
          <a:xfrm>
            <a:off x="1412875" y="3429000"/>
            <a:ext cx="4111625"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14">
            <a:extLst>
              <a:ext uri="{FF2B5EF4-FFF2-40B4-BE49-F238E27FC236}">
                <a16:creationId xmlns:a16="http://schemas.microsoft.com/office/drawing/2014/main" id="{0F276C56-A85B-4082-B904-180AF7B551B9}"/>
              </a:ext>
            </a:extLst>
          </p:cNvPr>
          <p:cNvSpPr>
            <a:spLocks noChangeAspect="1" noChangeArrowheads="1" noTextEdit="1"/>
          </p:cNvSpPr>
          <p:nvPr/>
        </p:nvSpPr>
        <p:spPr bwMode="auto">
          <a:xfrm>
            <a:off x="1670050" y="3965575"/>
            <a:ext cx="28082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Google Shape;120;p17">
            <a:extLst>
              <a:ext uri="{FF2B5EF4-FFF2-40B4-BE49-F238E27FC236}">
                <a16:creationId xmlns:a16="http://schemas.microsoft.com/office/drawing/2014/main" id="{19FA5564-152E-48D7-83CA-9304DD679807}"/>
              </a:ext>
            </a:extLst>
          </p:cNvPr>
          <p:cNvPicPr preferRelativeResize="0"/>
          <p:nvPr/>
        </p:nvPicPr>
        <p:blipFill>
          <a:blip r:embed="rId4">
            <a:alphaModFix/>
          </a:blip>
          <a:stretch>
            <a:fillRect/>
          </a:stretch>
        </p:blipFill>
        <p:spPr>
          <a:xfrm>
            <a:off x="369094" y="370901"/>
            <a:ext cx="4974801" cy="4463831"/>
          </a:xfrm>
          <a:prstGeom prst="rect">
            <a:avLst/>
          </a:prstGeom>
          <a:noFill/>
          <a:ln>
            <a:noFill/>
          </a:ln>
        </p:spPr>
      </p:pic>
      <p:pic>
        <p:nvPicPr>
          <p:cNvPr id="23" name="Imagen 3">
            <a:extLst>
              <a:ext uri="{FF2B5EF4-FFF2-40B4-BE49-F238E27FC236}">
                <a16:creationId xmlns:a16="http://schemas.microsoft.com/office/drawing/2014/main" id="{D8650BF5-C23D-43CC-89DF-D1D7BB37293A}"/>
              </a:ext>
            </a:extLst>
          </p:cNvPr>
          <p:cNvPicPr>
            <a:picLocks noChangeAspect="1"/>
          </p:cNvPicPr>
          <p:nvPr/>
        </p:nvPicPr>
        <p:blipFill>
          <a:blip r:embed="rId5"/>
          <a:stretch>
            <a:fillRect/>
          </a:stretch>
        </p:blipFill>
        <p:spPr>
          <a:xfrm>
            <a:off x="236886" y="5138319"/>
            <a:ext cx="3391710" cy="1500316"/>
          </a:xfrm>
          <a:prstGeom prst="rect">
            <a:avLst/>
          </a:prstGeom>
        </p:spPr>
      </p:pic>
      <p:sp>
        <p:nvSpPr>
          <p:cNvPr id="9" name="TextBox 7">
            <a:extLst>
              <a:ext uri="{FF2B5EF4-FFF2-40B4-BE49-F238E27FC236}">
                <a16:creationId xmlns:a16="http://schemas.microsoft.com/office/drawing/2014/main" id="{762E7B3C-0543-405F-9437-2A431CC66654}"/>
              </a:ext>
            </a:extLst>
          </p:cNvPr>
          <p:cNvSpPr txBox="1"/>
          <p:nvPr/>
        </p:nvSpPr>
        <p:spPr>
          <a:xfrm>
            <a:off x="5712990" y="370901"/>
            <a:ext cx="5421004" cy="3139321"/>
          </a:xfrm>
          <a:prstGeom prst="rect">
            <a:avLst/>
          </a:prstGeom>
          <a:noFill/>
        </p:spPr>
        <p:txBody>
          <a:bodyPr wrap="square" rtlCol="0">
            <a:spAutoFit/>
          </a:bodyPr>
          <a:lstStyle/>
          <a:p>
            <a:pPr algn="just"/>
            <a:r>
              <a:rPr lang="es-ES" dirty="0">
                <a:solidFill>
                  <a:schemeClr val="bg1"/>
                </a:solidFill>
                <a:latin typeface="Trebuchet MS" panose="020B0603020202020204" pitchFamily="34" charset="0"/>
              </a:rPr>
              <a:t>El objetivo de los algoritmos de</a:t>
            </a:r>
            <a:r>
              <a:rPr lang="es-ES" b="0" i="0" u="none" strike="noStrike" baseline="0" dirty="0">
                <a:solidFill>
                  <a:schemeClr val="bg1"/>
                </a:solidFill>
                <a:latin typeface="Trebuchet MS" panose="020B0603020202020204" pitchFamily="34" charset="0"/>
              </a:rPr>
              <a:t> </a:t>
            </a:r>
            <a:r>
              <a:rPr lang="es-ES" b="1" i="0" u="none" strike="noStrike" baseline="0" dirty="0">
                <a:solidFill>
                  <a:srgbClr val="FF0000"/>
                </a:solidFill>
                <a:latin typeface="Trebuchet MS" panose="020B0603020202020204" pitchFamily="34" charset="0"/>
              </a:rPr>
              <a:t>Modelación No </a:t>
            </a:r>
            <a:r>
              <a:rPr lang="es-ES" b="1" i="0" u="none" strike="noStrike" baseline="0" dirty="0" err="1">
                <a:solidFill>
                  <a:srgbClr val="FF0000"/>
                </a:solidFill>
                <a:latin typeface="Trebuchet MS" panose="020B0603020202020204" pitchFamily="34" charset="0"/>
              </a:rPr>
              <a:t>Supervizada</a:t>
            </a:r>
            <a:r>
              <a:rPr lang="es-ES" b="1" i="0" u="none" strike="noStrike" baseline="0" dirty="0">
                <a:solidFill>
                  <a:srgbClr val="FF0000"/>
                </a:solidFill>
                <a:latin typeface="Trebuchet MS" panose="020B0603020202020204" pitchFamily="34" charset="0"/>
              </a:rPr>
              <a:t> </a:t>
            </a:r>
            <a:r>
              <a:rPr lang="es-ES" b="0" i="0" u="none" strike="noStrike" baseline="0" dirty="0">
                <a:solidFill>
                  <a:schemeClr val="bg1"/>
                </a:solidFill>
                <a:latin typeface="Trebuchet MS" panose="020B0603020202020204" pitchFamily="34" charset="0"/>
              </a:rPr>
              <a:t>es encontrar grupos similares en el conjunto de datos sin tener</a:t>
            </a:r>
            <a:r>
              <a:rPr lang="es-ES" dirty="0">
                <a:solidFill>
                  <a:schemeClr val="bg1"/>
                </a:solidFill>
                <a:latin typeface="Trebuchet MS" panose="020B0603020202020204" pitchFamily="34" charset="0"/>
              </a:rPr>
              <a:t> </a:t>
            </a:r>
            <a:r>
              <a:rPr lang="es-ES" b="0" i="0" u="none" strike="noStrike" baseline="0" dirty="0">
                <a:solidFill>
                  <a:schemeClr val="bg1"/>
                </a:solidFill>
                <a:latin typeface="Trebuchet MS" panose="020B0603020202020204" pitchFamily="34" charset="0"/>
              </a:rPr>
              <a:t>clases previamente definidas. </a:t>
            </a:r>
          </a:p>
          <a:p>
            <a:pPr algn="just"/>
            <a:endParaRPr lang="es-ES" altLang="ko-KR" dirty="0">
              <a:solidFill>
                <a:schemeClr val="bg1"/>
              </a:solidFill>
              <a:latin typeface="Trebuchet MS" panose="020B0603020202020204" pitchFamily="34" charset="0"/>
              <a:cs typeface="Arial" pitchFamily="34" charset="0"/>
            </a:endParaRPr>
          </a:p>
          <a:p>
            <a:pPr algn="just"/>
            <a:endParaRPr lang="es-ES" altLang="ko-KR" dirty="0">
              <a:solidFill>
                <a:schemeClr val="bg1"/>
              </a:solidFill>
              <a:latin typeface="Trebuchet MS" panose="020B0603020202020204" pitchFamily="34" charset="0"/>
              <a:cs typeface="Arial" pitchFamily="34" charset="0"/>
            </a:endParaRPr>
          </a:p>
          <a:p>
            <a:pPr algn="just"/>
            <a:r>
              <a:rPr lang="es-ES" altLang="ko-KR" dirty="0">
                <a:solidFill>
                  <a:schemeClr val="bg1"/>
                </a:solidFill>
                <a:latin typeface="Trebuchet MS" panose="020B0603020202020204" pitchFamily="34" charset="0"/>
                <a:cs typeface="Arial" pitchFamily="34" charset="0"/>
              </a:rPr>
              <a:t>Por la naturaleza de nuestros datos </a:t>
            </a:r>
            <a:r>
              <a:rPr lang="en-US" dirty="0" err="1">
                <a:solidFill>
                  <a:schemeClr val="lt1"/>
                </a:solidFill>
                <a:latin typeface="Trebuchet MS" panose="020B0603020202020204" pitchFamily="34" charset="0"/>
              </a:rPr>
              <a:t>fue</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necesario</a:t>
            </a:r>
            <a:r>
              <a:rPr lang="en-US" dirty="0">
                <a:solidFill>
                  <a:schemeClr val="lt1"/>
                </a:solidFill>
                <a:latin typeface="Trebuchet MS" panose="020B0603020202020204" pitchFamily="34" charset="0"/>
              </a:rPr>
              <a:t> </a:t>
            </a:r>
            <a:r>
              <a:rPr lang="en-US" u="sng" dirty="0" err="1">
                <a:solidFill>
                  <a:schemeClr val="lt1"/>
                </a:solidFill>
                <a:latin typeface="Trebuchet MS" panose="020B0603020202020204" pitchFamily="34" charset="0"/>
              </a:rPr>
              <a:t>especular</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acerca</a:t>
            </a:r>
            <a:r>
              <a:rPr lang="en-US" dirty="0">
                <a:solidFill>
                  <a:schemeClr val="lt1"/>
                </a:solidFill>
                <a:latin typeface="Trebuchet MS" panose="020B0603020202020204" pitchFamily="34" charset="0"/>
              </a:rPr>
              <a:t> del </a:t>
            </a:r>
            <a:r>
              <a:rPr lang="en-US" dirty="0" err="1">
                <a:solidFill>
                  <a:schemeClr val="lt1"/>
                </a:solidFill>
                <a:latin typeface="Trebuchet MS" panose="020B0603020202020204" pitchFamily="34" charset="0"/>
              </a:rPr>
              <a:t>significado</a:t>
            </a:r>
            <a:r>
              <a:rPr lang="en-US" dirty="0">
                <a:solidFill>
                  <a:schemeClr val="lt1"/>
                </a:solidFill>
                <a:latin typeface="Trebuchet MS" panose="020B0603020202020204" pitchFamily="34" charset="0"/>
              </a:rPr>
              <a:t> de las 9 variables </a:t>
            </a:r>
            <a:r>
              <a:rPr lang="en-US" dirty="0" err="1">
                <a:solidFill>
                  <a:schemeClr val="lt1"/>
                </a:solidFill>
                <a:latin typeface="Trebuchet MS" panose="020B0603020202020204" pitchFamily="34" charset="0"/>
              </a:rPr>
              <a:t>seleccionadas</a:t>
            </a:r>
            <a:r>
              <a:rPr lang="en-US" dirty="0">
                <a:solidFill>
                  <a:schemeClr val="lt1"/>
                </a:solidFill>
                <a:latin typeface="Trebuchet MS" panose="020B0603020202020204" pitchFamily="34" charset="0"/>
              </a:rPr>
              <a:t> para </a:t>
            </a:r>
            <a:r>
              <a:rPr lang="en-US" dirty="0" err="1">
                <a:solidFill>
                  <a:schemeClr val="lt1"/>
                </a:solidFill>
                <a:latin typeface="Trebuchet MS" panose="020B0603020202020204" pitchFamily="34" charset="0"/>
              </a:rPr>
              <a:t>el</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modelo</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pues</a:t>
            </a:r>
            <a:r>
              <a:rPr lang="en-US" dirty="0">
                <a:solidFill>
                  <a:schemeClr val="lt1"/>
                </a:solidFill>
                <a:latin typeface="Trebuchet MS" panose="020B0603020202020204" pitchFamily="34" charset="0"/>
              </a:rPr>
              <a:t> es indispensable </a:t>
            </a:r>
            <a:r>
              <a:rPr lang="en-US" dirty="0" err="1">
                <a:solidFill>
                  <a:schemeClr val="lt1"/>
                </a:solidFill>
                <a:latin typeface="Trebuchet MS" panose="020B0603020202020204" pitchFamily="34" charset="0"/>
              </a:rPr>
              <a:t>poder</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identificar</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características</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en</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los</a:t>
            </a:r>
            <a:r>
              <a:rPr lang="en-US" dirty="0">
                <a:solidFill>
                  <a:schemeClr val="lt1"/>
                </a:solidFill>
                <a:latin typeface="Trebuchet MS" panose="020B0603020202020204" pitchFamily="34" charset="0"/>
              </a:rPr>
              <a:t> </a:t>
            </a:r>
            <a:r>
              <a:rPr lang="en-US" dirty="0" err="1">
                <a:solidFill>
                  <a:schemeClr val="lt1"/>
                </a:solidFill>
                <a:latin typeface="Trebuchet MS" panose="020B0603020202020204" pitchFamily="34" charset="0"/>
              </a:rPr>
              <a:t>grupos</a:t>
            </a:r>
            <a:r>
              <a:rPr lang="en-US" dirty="0">
                <a:solidFill>
                  <a:schemeClr val="lt1"/>
                </a:solidFill>
                <a:latin typeface="Trebuchet MS" panose="020B0603020202020204" pitchFamily="34" charset="0"/>
              </a:rPr>
              <a:t>.</a:t>
            </a:r>
            <a:endParaRPr lang="ko-KR" altLang="en-US" dirty="0">
              <a:solidFill>
                <a:schemeClr val="bg1"/>
              </a:solidFill>
              <a:latin typeface="Trebuchet MS" panose="020B0603020202020204" pitchFamily="34" charset="0"/>
              <a:cs typeface="Arial" pitchFamily="34" charset="0"/>
            </a:endParaRPr>
          </a:p>
        </p:txBody>
      </p:sp>
      <p:graphicFrame>
        <p:nvGraphicFramePr>
          <p:cNvPr id="3" name="Table 2">
            <a:extLst>
              <a:ext uri="{FF2B5EF4-FFF2-40B4-BE49-F238E27FC236}">
                <a16:creationId xmlns:a16="http://schemas.microsoft.com/office/drawing/2014/main" id="{916381B9-EF78-4B37-BE2F-4AD7AAFADC5A}"/>
              </a:ext>
            </a:extLst>
          </p:cNvPr>
          <p:cNvGraphicFramePr>
            <a:graphicFrameLocks noGrp="1"/>
          </p:cNvGraphicFramePr>
          <p:nvPr>
            <p:extLst>
              <p:ext uri="{D42A27DB-BD31-4B8C-83A1-F6EECF244321}">
                <p14:modId xmlns:p14="http://schemas.microsoft.com/office/powerpoint/2010/main" val="1427337151"/>
              </p:ext>
            </p:extLst>
          </p:nvPr>
        </p:nvGraphicFramePr>
        <p:xfrm>
          <a:off x="5829862" y="3804348"/>
          <a:ext cx="5467087" cy="1938529"/>
        </p:xfrm>
        <a:graphic>
          <a:graphicData uri="http://schemas.openxmlformats.org/drawingml/2006/table">
            <a:tbl>
              <a:tblPr>
                <a:tableStyleId>{5C22544A-7EE6-4342-B048-85BDC9FD1C3A}</a:tableStyleId>
              </a:tblPr>
              <a:tblGrid>
                <a:gridCol w="1113460">
                  <a:extLst>
                    <a:ext uri="{9D8B030D-6E8A-4147-A177-3AD203B41FA5}">
                      <a16:colId xmlns:a16="http://schemas.microsoft.com/office/drawing/2014/main" val="1897286349"/>
                    </a:ext>
                  </a:extLst>
                </a:gridCol>
                <a:gridCol w="4353627">
                  <a:extLst>
                    <a:ext uri="{9D8B030D-6E8A-4147-A177-3AD203B41FA5}">
                      <a16:colId xmlns:a16="http://schemas.microsoft.com/office/drawing/2014/main" val="1075579221"/>
                    </a:ext>
                  </a:extLst>
                </a:gridCol>
              </a:tblGrid>
              <a:tr h="190886">
                <a:tc>
                  <a:txBody>
                    <a:bodyPr/>
                    <a:lstStyle/>
                    <a:p>
                      <a:pPr algn="ctr" fontAlgn="b"/>
                      <a:r>
                        <a:rPr lang="en-US" sz="1200" b="1" u="none" strike="noStrike" dirty="0">
                          <a:solidFill>
                            <a:schemeClr val="bg1"/>
                          </a:solidFill>
                          <a:effectLst/>
                        </a:rPr>
                        <a:t>Variable</a:t>
                      </a:r>
                      <a:endParaRPr lang="en-US" sz="1200" b="1" i="0" u="none" strike="noStrike" dirty="0">
                        <a:solidFill>
                          <a:schemeClr val="bg1"/>
                        </a:solidFill>
                        <a:effectLst/>
                        <a:latin typeface="Calibri" panose="020F0502020204030204" pitchFamily="34" charset="0"/>
                      </a:endParaRPr>
                    </a:p>
                  </a:txBody>
                  <a:tcPr marL="6350" marR="6350" marT="6350" marB="0" anchor="ctr">
                    <a:solidFill>
                      <a:srgbClr val="FF0000"/>
                    </a:solidFill>
                  </a:tcPr>
                </a:tc>
                <a:tc>
                  <a:txBody>
                    <a:bodyPr/>
                    <a:lstStyle/>
                    <a:p>
                      <a:pPr algn="ctr" fontAlgn="b"/>
                      <a:r>
                        <a:rPr lang="en-US" sz="1200" b="1" u="none" strike="noStrike" dirty="0" err="1">
                          <a:solidFill>
                            <a:schemeClr val="bg1"/>
                          </a:solidFill>
                          <a:effectLst/>
                        </a:rPr>
                        <a:t>Significado</a:t>
                      </a:r>
                      <a:endParaRPr lang="en-US" sz="1200" b="1" i="0" u="none" strike="noStrike" dirty="0">
                        <a:solidFill>
                          <a:schemeClr val="bg1"/>
                        </a:solidFill>
                        <a:effectLst/>
                        <a:latin typeface="Calibri" panose="020F0502020204030204" pitchFamily="34" charset="0"/>
                      </a:endParaRPr>
                    </a:p>
                  </a:txBody>
                  <a:tcPr marL="6350" marR="6350" marT="6350" marB="0" anchor="ctr">
                    <a:solidFill>
                      <a:srgbClr val="FF0000"/>
                    </a:solidFill>
                  </a:tcPr>
                </a:tc>
                <a:extLst>
                  <a:ext uri="{0D108BD9-81ED-4DB2-BD59-A6C34878D82A}">
                    <a16:rowId xmlns:a16="http://schemas.microsoft.com/office/drawing/2014/main" val="648206609"/>
                  </a:ext>
                </a:extLst>
              </a:tr>
              <a:tr h="226961">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82</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s-ES" sz="1200" b="1" u="none" strike="noStrike" dirty="0">
                          <a:effectLst/>
                        </a:rPr>
                        <a:t>Tiempo en horas que se </a:t>
                      </a:r>
                      <a:r>
                        <a:rPr lang="es-ES" sz="1200" b="1" u="none" strike="noStrike" dirty="0" err="1">
                          <a:effectLst/>
                        </a:rPr>
                        <a:t>vió</a:t>
                      </a:r>
                      <a:r>
                        <a:rPr lang="es-ES" sz="1200" b="1" u="none" strike="noStrike" dirty="0">
                          <a:effectLst/>
                        </a:rPr>
                        <a:t> Netflix al mes</a:t>
                      </a:r>
                      <a:endParaRPr lang="es-E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285051719"/>
                  </a:ext>
                </a:extLst>
              </a:tr>
              <a:tr h="190886">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169</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s-ES" sz="1200" b="1" u="none" strike="noStrike" dirty="0">
                          <a:effectLst/>
                        </a:rPr>
                        <a:t>Tiempo que se jugó un juego de Netflix al mes</a:t>
                      </a:r>
                      <a:endParaRPr lang="es-E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3757110114"/>
                  </a:ext>
                </a:extLst>
              </a:tr>
              <a:tr h="190886">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26</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s-ES" sz="1200" b="1" u="none" strike="noStrike" dirty="0">
                          <a:effectLst/>
                        </a:rPr>
                        <a:t>Tiempo que se vio algo en la categoría de ‘Drama’</a:t>
                      </a:r>
                      <a:endParaRPr lang="es-E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801141791"/>
                  </a:ext>
                </a:extLst>
              </a:tr>
              <a:tr h="190886">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66</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n-US" sz="1200" b="1" u="none" strike="noStrike" dirty="0" err="1">
                          <a:effectLst/>
                        </a:rPr>
                        <a:t>Tiempo</a:t>
                      </a:r>
                      <a:r>
                        <a:rPr lang="en-US" sz="1200" b="1" u="none" strike="noStrike" dirty="0">
                          <a:effectLst/>
                        </a:rPr>
                        <a:t> que se </a:t>
                      </a:r>
                      <a:r>
                        <a:rPr lang="en-US" sz="1200" b="1" u="none" strike="noStrike" dirty="0" err="1">
                          <a:effectLst/>
                        </a:rPr>
                        <a:t>vio</a:t>
                      </a:r>
                      <a:r>
                        <a:rPr lang="en-US" sz="1200" b="1" u="none" strike="noStrike" dirty="0">
                          <a:effectLst/>
                        </a:rPr>
                        <a:t> </a:t>
                      </a:r>
                      <a:r>
                        <a:rPr lang="en-US" sz="1200" b="1" u="none" strike="noStrike" dirty="0" err="1">
                          <a:effectLst/>
                        </a:rPr>
                        <a:t>contenido</a:t>
                      </a:r>
                      <a:r>
                        <a:rPr lang="en-US" sz="1200" b="1" u="none" strike="noStrike" dirty="0">
                          <a:effectLst/>
                        </a:rPr>
                        <a:t> </a:t>
                      </a:r>
                      <a:r>
                        <a:rPr lang="en-US" sz="1200" b="1" u="none" strike="noStrike" dirty="0" err="1">
                          <a:effectLst/>
                        </a:rPr>
                        <a:t>exclusivo</a:t>
                      </a:r>
                      <a:r>
                        <a:rPr lang="en-US" sz="1200" b="1" u="none" strike="noStrike" dirty="0">
                          <a:effectLst/>
                        </a:rPr>
                        <a:t> de Netflix</a:t>
                      </a:r>
                      <a:endParaRPr lang="en-U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1568949453"/>
                  </a:ext>
                </a:extLst>
              </a:tr>
              <a:tr h="375366">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128</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n-US" sz="1200" b="1" u="none" strike="noStrike" dirty="0">
                          <a:effectLst/>
                        </a:rPr>
                        <a:t>% de </a:t>
                      </a:r>
                      <a:r>
                        <a:rPr lang="en-US" sz="1200" b="1" u="none" strike="noStrike" dirty="0" err="1">
                          <a:effectLst/>
                        </a:rPr>
                        <a:t>uso</a:t>
                      </a:r>
                      <a:r>
                        <a:rPr lang="en-US" sz="1200" b="1" u="none" strike="noStrike" dirty="0">
                          <a:effectLst/>
                        </a:rPr>
                        <a:t> de las </a:t>
                      </a:r>
                      <a:r>
                        <a:rPr lang="en-US" sz="1200" b="1" u="none" strike="noStrike" dirty="0" err="1">
                          <a:effectLst/>
                        </a:rPr>
                        <a:t>funciones</a:t>
                      </a:r>
                      <a:r>
                        <a:rPr lang="en-US" sz="1200" b="1" u="none" strike="noStrike" dirty="0">
                          <a:effectLst/>
                        </a:rPr>
                        <a:t> de Netflix (streaming, games, fast laughs, downloads)</a:t>
                      </a:r>
                      <a:endParaRPr lang="en-U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976482796"/>
                  </a:ext>
                </a:extLst>
              </a:tr>
              <a:tr h="190886">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132</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s-ES" sz="1200" b="1" u="none" strike="noStrike" dirty="0">
                          <a:effectLst/>
                        </a:rPr>
                        <a:t>Tiempo que se vio algo del top 10 de la región</a:t>
                      </a:r>
                      <a:endParaRPr lang="es-E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1972958002"/>
                  </a:ext>
                </a:extLst>
              </a:tr>
              <a:tr h="190886">
                <a:tc>
                  <a:txBody>
                    <a:bodyPr/>
                    <a:lstStyle/>
                    <a:p>
                      <a:pPr algn="ctr" fontAlgn="b"/>
                      <a:r>
                        <a:rPr lang="en-US" sz="1200" b="1" u="none" strike="noStrike">
                          <a:effectLst/>
                          <a:latin typeface="Cambria Math" panose="02040503050406030204" pitchFamily="18" charset="0"/>
                          <a:ea typeface="Cambria Math" panose="02040503050406030204" pitchFamily="18" charset="0"/>
                        </a:rPr>
                        <a:t>feature 156</a:t>
                      </a:r>
                      <a:endParaRPr lang="en-US" sz="1200" b="1" i="0" u="none" strike="noStrike">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s-ES" sz="1200" b="1" u="none" strike="noStrike" dirty="0">
                          <a:effectLst/>
                        </a:rPr>
                        <a:t>Tiempo que se vio la </a:t>
                      </a:r>
                      <a:r>
                        <a:rPr lang="es-ES" sz="1200" b="1" u="none" strike="noStrike" dirty="0" err="1">
                          <a:effectLst/>
                        </a:rPr>
                        <a:t>categoria</a:t>
                      </a:r>
                      <a:r>
                        <a:rPr lang="es-ES" sz="1200" b="1" u="none" strike="noStrike" dirty="0">
                          <a:effectLst/>
                        </a:rPr>
                        <a:t> de ‘Ciencia-Ficción’</a:t>
                      </a:r>
                      <a:endParaRPr lang="es-E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2681581000"/>
                  </a:ext>
                </a:extLst>
              </a:tr>
              <a:tr h="190886">
                <a:tc>
                  <a:txBody>
                    <a:bodyPr/>
                    <a:lstStyle/>
                    <a:p>
                      <a:pPr algn="ctr" fontAlgn="b"/>
                      <a:r>
                        <a:rPr lang="en-US" sz="1200" b="1" u="none" strike="noStrike" dirty="0">
                          <a:effectLst/>
                          <a:latin typeface="Cambria Math" panose="02040503050406030204" pitchFamily="18" charset="0"/>
                          <a:ea typeface="Cambria Math" panose="02040503050406030204" pitchFamily="18" charset="0"/>
                        </a:rPr>
                        <a:t>feature 207</a:t>
                      </a:r>
                      <a:endParaRPr lang="en-US" sz="1200" b="1" i="0" u="none" strike="noStrike" dirty="0">
                        <a:solidFill>
                          <a:srgbClr val="000000"/>
                        </a:solidFill>
                        <a:effectLst/>
                        <a:latin typeface="Cambria Math" panose="02040503050406030204" pitchFamily="18" charset="0"/>
                        <a:ea typeface="Cambria Math" panose="02040503050406030204" pitchFamily="18" charset="0"/>
                      </a:endParaRPr>
                    </a:p>
                  </a:txBody>
                  <a:tcPr marL="6350" marR="6350" marT="6350" marB="0" anchor="ctr">
                    <a:solidFill>
                      <a:schemeClr val="bg1">
                        <a:lumMod val="95000"/>
                      </a:schemeClr>
                    </a:solidFill>
                  </a:tcPr>
                </a:tc>
                <a:tc>
                  <a:txBody>
                    <a:bodyPr/>
                    <a:lstStyle/>
                    <a:p>
                      <a:pPr algn="l" fontAlgn="b"/>
                      <a:r>
                        <a:rPr lang="es-ES" sz="1200" b="1" u="none" strike="noStrike" dirty="0">
                          <a:effectLst/>
                        </a:rPr>
                        <a:t>Tiempo que se vio contenido para niños</a:t>
                      </a:r>
                      <a:endParaRPr lang="es-ES" sz="1200" b="1"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1151911465"/>
                  </a:ext>
                </a:extLst>
              </a:tr>
            </a:tbl>
          </a:graphicData>
        </a:graphic>
      </p:graphicFrame>
    </p:spTree>
    <p:extLst>
      <p:ext uri="{BB962C8B-B14F-4D97-AF65-F5344CB8AC3E}">
        <p14:creationId xmlns:p14="http://schemas.microsoft.com/office/powerpoint/2010/main" val="3880009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2" presetClass="entr" presetSubtype="4"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Google Shape;345;p44">
            <a:extLst>
              <a:ext uri="{FF2B5EF4-FFF2-40B4-BE49-F238E27FC236}">
                <a16:creationId xmlns:a16="http://schemas.microsoft.com/office/drawing/2014/main" id="{B5BA57C0-9D74-4D5A-9BFD-C52AE0B6C40C}"/>
              </a:ext>
            </a:extLst>
          </p:cNvPr>
          <p:cNvSpPr/>
          <p:nvPr/>
        </p:nvSpPr>
        <p:spPr>
          <a:xfrm>
            <a:off x="3237722" y="-1"/>
            <a:ext cx="8954278" cy="6858000"/>
          </a:xfrm>
          <a:prstGeom prst="rect">
            <a:avLst/>
          </a:prstGeom>
          <a:gradFill>
            <a:gsLst>
              <a:gs pos="87000">
                <a:srgbClr val="C00000"/>
              </a:gs>
              <a:gs pos="0">
                <a:schemeClr val="tx1"/>
              </a:gs>
              <a:gs pos="62000">
                <a:srgbClr val="FF0000"/>
              </a:gs>
            </a:gsLst>
            <a:path path="circle">
              <a:fillToRect l="50000" t="50000" r="50000" b="50000"/>
            </a:path>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148C70B3-3EA3-42F7-B373-0223A38AB27B}"/>
              </a:ext>
            </a:extLst>
          </p:cNvPr>
          <p:cNvGrpSpPr/>
          <p:nvPr/>
        </p:nvGrpSpPr>
        <p:grpSpPr>
          <a:xfrm>
            <a:off x="487421" y="2129917"/>
            <a:ext cx="2071502" cy="2056987"/>
            <a:chOff x="812376" y="2163322"/>
            <a:chExt cx="2479430" cy="2365816"/>
          </a:xfrm>
        </p:grpSpPr>
        <p:sp>
          <p:nvSpPr>
            <p:cNvPr id="13" name="Oval 12">
              <a:extLst>
                <a:ext uri="{FF2B5EF4-FFF2-40B4-BE49-F238E27FC236}">
                  <a16:creationId xmlns:a16="http://schemas.microsoft.com/office/drawing/2014/main" id="{6DD62991-64C6-4F5A-960C-7989A800D864}"/>
                </a:ext>
              </a:extLst>
            </p:cNvPr>
            <p:cNvSpPr/>
            <p:nvPr/>
          </p:nvSpPr>
          <p:spPr>
            <a:xfrm>
              <a:off x="812376" y="2163322"/>
              <a:ext cx="2479430" cy="2365816"/>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a:extLst>
                <a:ext uri="{FF2B5EF4-FFF2-40B4-BE49-F238E27FC236}">
                  <a16:creationId xmlns:a16="http://schemas.microsoft.com/office/drawing/2014/main" id="{72225D55-0F1A-40A0-9363-8D9AB0838227}"/>
                </a:ext>
              </a:extLst>
            </p:cNvPr>
            <p:cNvSpPr txBox="1">
              <a:spLocks/>
            </p:cNvSpPr>
            <p:nvPr/>
          </p:nvSpPr>
          <p:spPr>
            <a:xfrm>
              <a:off x="991705" y="2901463"/>
              <a:ext cx="2120772" cy="88953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419" sz="8000" b="1"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47</a:t>
              </a:r>
              <a:endParaRPr lang="en-US" sz="8000" b="1"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endParaRPr>
            </a:p>
          </p:txBody>
        </p:sp>
      </p:grpSp>
      <p:sp>
        <p:nvSpPr>
          <p:cNvPr id="17" name="Speech Bubble: Rectangle with Corners Rounded 16">
            <a:extLst>
              <a:ext uri="{FF2B5EF4-FFF2-40B4-BE49-F238E27FC236}">
                <a16:creationId xmlns:a16="http://schemas.microsoft.com/office/drawing/2014/main" id="{E012F984-6425-44BA-BF65-C1E0D5F6681E}"/>
              </a:ext>
            </a:extLst>
          </p:cNvPr>
          <p:cNvSpPr/>
          <p:nvPr/>
        </p:nvSpPr>
        <p:spPr>
          <a:xfrm>
            <a:off x="333518" y="316126"/>
            <a:ext cx="2465665" cy="1549996"/>
          </a:xfrm>
          <a:prstGeom prst="wedgeRoundRectCallout">
            <a:avLst>
              <a:gd name="adj1" fmla="val 22686"/>
              <a:gd name="adj2" fmla="val 64306"/>
              <a:gd name="adj3" fmla="val 16667"/>
            </a:avLst>
          </a:prstGeom>
          <a:gradFill flip="none" rotWithShape="1">
            <a:gsLst>
              <a:gs pos="72000">
                <a:srgbClr val="C00000"/>
              </a:gs>
              <a:gs pos="0">
                <a:schemeClr val="tx1"/>
              </a:gs>
              <a:gs pos="100000">
                <a:srgbClr val="FF0000"/>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419" dirty="0"/>
          </a:p>
          <a:p>
            <a:r>
              <a:rPr lang="es-419" sz="1600" b="1" dirty="0" err="1">
                <a:latin typeface="Trebuchet MS" panose="020B0603020202020204" pitchFamily="34" charset="0"/>
              </a:rPr>
              <a:t>Cluster</a:t>
            </a:r>
            <a:r>
              <a:rPr lang="es-419" sz="1600" b="1" dirty="0">
                <a:latin typeface="Trebuchet MS" panose="020B0603020202020204" pitchFamily="34" charset="0"/>
              </a:rPr>
              <a:t>:</a:t>
            </a:r>
          </a:p>
          <a:p>
            <a:pPr marL="742950" lvl="1" indent="-285750">
              <a:buFont typeface="Arial" panose="020B0604020202020204" pitchFamily="34" charset="0"/>
              <a:buChar char="•"/>
            </a:pPr>
            <a:r>
              <a:rPr lang="es-419" altLang="ko-KR" sz="1600" b="1" dirty="0">
                <a:solidFill>
                  <a:schemeClr val="bg1"/>
                </a:solidFill>
                <a:latin typeface="Trebuchet MS" panose="020B0603020202020204" pitchFamily="34" charset="0"/>
                <a:cs typeface="Arial" pitchFamily="34" charset="0"/>
              </a:rPr>
              <a:t>Jerárquico</a:t>
            </a:r>
          </a:p>
          <a:p>
            <a:pPr marL="742950" lvl="1" indent="-285750">
              <a:buFont typeface="Arial" panose="020B0604020202020204" pitchFamily="34" charset="0"/>
              <a:buChar char="•"/>
            </a:pPr>
            <a:r>
              <a:rPr lang="es-419" altLang="ko-KR" sz="1600" b="1" dirty="0">
                <a:solidFill>
                  <a:schemeClr val="bg1"/>
                </a:solidFill>
                <a:latin typeface="Trebuchet MS" panose="020B0603020202020204" pitchFamily="34" charset="0"/>
                <a:cs typeface="Arial" pitchFamily="34" charset="0"/>
              </a:rPr>
              <a:t>Optimización</a:t>
            </a:r>
          </a:p>
          <a:p>
            <a:pPr marL="742950" lvl="1" indent="-285750">
              <a:buFont typeface="Arial" panose="020B0604020202020204" pitchFamily="34" charset="0"/>
              <a:buChar char="•"/>
            </a:pPr>
            <a:r>
              <a:rPr lang="es-419" altLang="ko-KR" sz="1600" b="1" dirty="0">
                <a:solidFill>
                  <a:schemeClr val="bg1"/>
                </a:solidFill>
                <a:latin typeface="Trebuchet MS" panose="020B0603020202020204" pitchFamily="34" charset="0"/>
                <a:cs typeface="Arial" pitchFamily="34" charset="0"/>
              </a:rPr>
              <a:t>Densidad</a:t>
            </a:r>
          </a:p>
          <a:p>
            <a:pPr marL="285750" indent="-285750" algn="ctr">
              <a:buFont typeface="Arial" panose="020B0604020202020204" pitchFamily="34" charset="0"/>
              <a:buChar char="•"/>
            </a:pPr>
            <a:endParaRPr lang="es-419" dirty="0"/>
          </a:p>
          <a:p>
            <a:pPr marL="285750" indent="-285750" algn="ctr">
              <a:buFont typeface="Arial" panose="020B0604020202020204" pitchFamily="34" charset="0"/>
              <a:buChar char="•"/>
            </a:pPr>
            <a:endParaRPr lang="en-US" dirty="0"/>
          </a:p>
        </p:txBody>
      </p:sp>
      <p:sp>
        <p:nvSpPr>
          <p:cNvPr id="18" name="Speech Bubble: Rectangle with Corners Rounded 17">
            <a:extLst>
              <a:ext uri="{FF2B5EF4-FFF2-40B4-BE49-F238E27FC236}">
                <a16:creationId xmlns:a16="http://schemas.microsoft.com/office/drawing/2014/main" id="{A5CE0ACE-269D-4A1E-B50D-3A39B7BEF8E7}"/>
              </a:ext>
            </a:extLst>
          </p:cNvPr>
          <p:cNvSpPr/>
          <p:nvPr/>
        </p:nvSpPr>
        <p:spPr>
          <a:xfrm flipH="1" flipV="1">
            <a:off x="184227" y="4614086"/>
            <a:ext cx="2465665" cy="1549996"/>
          </a:xfrm>
          <a:prstGeom prst="wedgeRoundRectCallout">
            <a:avLst>
              <a:gd name="adj1" fmla="val 22686"/>
              <a:gd name="adj2" fmla="val 64306"/>
              <a:gd name="adj3" fmla="val 16667"/>
            </a:avLst>
          </a:prstGeom>
          <a:gradFill flip="none" rotWithShape="1">
            <a:gsLst>
              <a:gs pos="72000">
                <a:srgbClr val="C00000"/>
              </a:gs>
              <a:gs pos="0">
                <a:schemeClr val="tx1"/>
              </a:gs>
              <a:gs pos="100000">
                <a:srgbClr val="FF0000"/>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7">
            <a:extLst>
              <a:ext uri="{FF2B5EF4-FFF2-40B4-BE49-F238E27FC236}">
                <a16:creationId xmlns:a16="http://schemas.microsoft.com/office/drawing/2014/main" id="{8D68325C-5FC1-4345-ACD3-621F5FC22496}"/>
              </a:ext>
            </a:extLst>
          </p:cNvPr>
          <p:cNvSpPr txBox="1"/>
          <p:nvPr/>
        </p:nvSpPr>
        <p:spPr>
          <a:xfrm>
            <a:off x="184227" y="4850475"/>
            <a:ext cx="2556087" cy="1077218"/>
          </a:xfrm>
          <a:prstGeom prst="rect">
            <a:avLst/>
          </a:prstGeom>
          <a:noFill/>
        </p:spPr>
        <p:txBody>
          <a:bodyPr wrap="square" rtlCol="0">
            <a:spAutoFit/>
          </a:bodyPr>
          <a:lstStyle/>
          <a:p>
            <a:r>
              <a:rPr lang="es-419" sz="1400" b="1" dirty="0">
                <a:solidFill>
                  <a:schemeClr val="bg1"/>
                </a:solidFill>
                <a:latin typeface="Trebuchet MS" panose="020B0603020202020204" pitchFamily="34" charset="0"/>
              </a:rPr>
              <a:t>Reducción de Dimensiones:</a:t>
            </a:r>
          </a:p>
          <a:p>
            <a:pPr marL="742950" lvl="1" indent="-285750">
              <a:buFont typeface="Arial" panose="020B0604020202020204" pitchFamily="34" charset="0"/>
              <a:buChar char="•"/>
            </a:pPr>
            <a:r>
              <a:rPr lang="es-419" altLang="ko-KR" sz="1600" b="1" dirty="0">
                <a:solidFill>
                  <a:schemeClr val="bg1"/>
                </a:solidFill>
                <a:latin typeface="Trebuchet MS" panose="020B0603020202020204" pitchFamily="34" charset="0"/>
                <a:cs typeface="Arial" pitchFamily="34" charset="0"/>
              </a:rPr>
              <a:t>PCA</a:t>
            </a:r>
          </a:p>
          <a:p>
            <a:pPr marL="742950" lvl="1" indent="-285750">
              <a:buFont typeface="Arial" panose="020B0604020202020204" pitchFamily="34" charset="0"/>
              <a:buChar char="•"/>
            </a:pPr>
            <a:r>
              <a:rPr lang="es-419" altLang="ko-KR" sz="1600" b="1" dirty="0">
                <a:solidFill>
                  <a:schemeClr val="bg1"/>
                </a:solidFill>
                <a:latin typeface="Trebuchet MS" panose="020B0603020202020204" pitchFamily="34" charset="0"/>
                <a:cs typeface="Arial" pitchFamily="34" charset="0"/>
              </a:rPr>
              <a:t>MDS</a:t>
            </a:r>
          </a:p>
          <a:p>
            <a:pPr marL="742950" lvl="1" indent="-285750">
              <a:buFont typeface="Arial" panose="020B0604020202020204" pitchFamily="34" charset="0"/>
              <a:buChar char="•"/>
            </a:pPr>
            <a:r>
              <a:rPr lang="es-419" altLang="ko-KR" sz="1600" b="1" dirty="0">
                <a:solidFill>
                  <a:schemeClr val="bg1"/>
                </a:solidFill>
                <a:latin typeface="Trebuchet MS" panose="020B0603020202020204" pitchFamily="34" charset="0"/>
                <a:cs typeface="Arial" pitchFamily="34" charset="0"/>
              </a:rPr>
              <a:t>TSN-E</a:t>
            </a:r>
          </a:p>
        </p:txBody>
      </p:sp>
      <p:pic>
        <p:nvPicPr>
          <p:cNvPr id="22" name="Picture 21" descr="Chart, pie chart&#10;&#10;Description automatically generated">
            <a:extLst>
              <a:ext uri="{FF2B5EF4-FFF2-40B4-BE49-F238E27FC236}">
                <a16:creationId xmlns:a16="http://schemas.microsoft.com/office/drawing/2014/main" id="{5BE96C6C-03D2-44F5-AEFB-0A14C290C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270" y="3158410"/>
            <a:ext cx="2735991" cy="2735991"/>
          </a:xfrm>
          <a:prstGeom prst="rect">
            <a:avLst/>
          </a:prstGeom>
        </p:spPr>
      </p:pic>
      <p:pic>
        <p:nvPicPr>
          <p:cNvPr id="24" name="Picture 23" descr="Chart, scatter chart&#10;&#10;Description automatically generated">
            <a:extLst>
              <a:ext uri="{FF2B5EF4-FFF2-40B4-BE49-F238E27FC236}">
                <a16:creationId xmlns:a16="http://schemas.microsoft.com/office/drawing/2014/main" id="{59AA65F3-003A-470D-9DC1-5D9A06F4A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716" y="2878902"/>
            <a:ext cx="4959724" cy="3273308"/>
          </a:xfrm>
          <a:prstGeom prst="rect">
            <a:avLst/>
          </a:prstGeom>
        </p:spPr>
      </p:pic>
      <p:sp>
        <p:nvSpPr>
          <p:cNvPr id="25" name="TextBox 7">
            <a:extLst>
              <a:ext uri="{FF2B5EF4-FFF2-40B4-BE49-F238E27FC236}">
                <a16:creationId xmlns:a16="http://schemas.microsoft.com/office/drawing/2014/main" id="{27EDDAE5-FD00-41CE-B6F2-283E23A294FF}"/>
              </a:ext>
            </a:extLst>
          </p:cNvPr>
          <p:cNvSpPr txBox="1"/>
          <p:nvPr/>
        </p:nvSpPr>
        <p:spPr>
          <a:xfrm>
            <a:off x="5361156" y="667183"/>
            <a:ext cx="4735361" cy="1754326"/>
          </a:xfrm>
          <a:prstGeom prst="rect">
            <a:avLst/>
          </a:prstGeom>
          <a:noFill/>
        </p:spPr>
        <p:txBody>
          <a:bodyPr wrap="square" rtlCol="0">
            <a:spAutoFit/>
          </a:bodyPr>
          <a:lstStyle/>
          <a:p>
            <a:pPr algn="ctr"/>
            <a:r>
              <a:rPr lang="es-419" altLang="ko-KR" sz="3600" b="1" dirty="0">
                <a:ln>
                  <a:solidFill>
                    <a:sysClr val="windowText" lastClr="000000"/>
                  </a:solidFill>
                </a:ln>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Trebuchet MS" panose="020B0603020202020204" pitchFamily="34" charset="0"/>
                <a:cs typeface="Arial" pitchFamily="34" charset="0"/>
              </a:rPr>
              <a:t>CLUSTER GANADOR:</a:t>
            </a:r>
          </a:p>
          <a:p>
            <a:pPr marL="285750" indent="-285750" algn="ctr">
              <a:buFont typeface="Arial" panose="020B0604020202020204" pitchFamily="34" charset="0"/>
              <a:buChar char="•"/>
            </a:pPr>
            <a:r>
              <a:rPr lang="es-419" altLang="ko-KR" sz="2400" b="1" dirty="0">
                <a:ln>
                  <a:solidFill>
                    <a:schemeClr val="bg1">
                      <a:lumMod val="50000"/>
                    </a:schemeClr>
                  </a:solidFill>
                </a:ln>
                <a:solidFill>
                  <a:schemeClr val="bg1">
                    <a:lumMod val="85000"/>
                  </a:schemeClr>
                </a:solidFill>
                <a:effectLst>
                  <a:innerShdw blurRad="63500" dist="50800" dir="13500000">
                    <a:prstClr val="black">
                      <a:alpha val="50000"/>
                    </a:prstClr>
                  </a:innerShdw>
                  <a:reflection blurRad="6350" stA="50000" endA="300" endPos="50000" dist="29997" dir="5400000" sy="-100000" algn="bl" rotWithShape="0"/>
                </a:effectLst>
                <a:latin typeface="Trebuchet MS" panose="020B0603020202020204" pitchFamily="34" charset="0"/>
                <a:cs typeface="Arial" pitchFamily="34" charset="0"/>
              </a:rPr>
              <a:t>CLUSTER JERARQUICO</a:t>
            </a:r>
          </a:p>
          <a:p>
            <a:pPr marL="285750" indent="-285750" algn="ctr">
              <a:buFont typeface="Arial" panose="020B0604020202020204" pitchFamily="34" charset="0"/>
              <a:buChar char="•"/>
            </a:pPr>
            <a:r>
              <a:rPr lang="es-419" altLang="ko-KR" sz="2400" b="1" dirty="0">
                <a:ln>
                  <a:solidFill>
                    <a:schemeClr val="bg1">
                      <a:lumMod val="50000"/>
                    </a:schemeClr>
                  </a:solidFill>
                </a:ln>
                <a:solidFill>
                  <a:schemeClr val="bg1">
                    <a:lumMod val="85000"/>
                  </a:schemeClr>
                </a:solidFill>
                <a:effectLst>
                  <a:innerShdw blurRad="63500" dist="50800" dir="13500000">
                    <a:prstClr val="black">
                      <a:alpha val="50000"/>
                    </a:prstClr>
                  </a:innerShdw>
                  <a:reflection blurRad="6350" stA="50000" endA="300" endPos="50000" dist="29997" dir="5400000" sy="-100000" algn="bl" rotWithShape="0"/>
                </a:effectLst>
                <a:latin typeface="Trebuchet MS" panose="020B0603020202020204" pitchFamily="34" charset="0"/>
                <a:cs typeface="Arial" pitchFamily="34" charset="0"/>
              </a:rPr>
              <a:t>TSN-E</a:t>
            </a:r>
          </a:p>
          <a:p>
            <a:pPr marL="285750" indent="-285750" algn="ctr">
              <a:buFont typeface="Arial" panose="020B0604020202020204" pitchFamily="34" charset="0"/>
              <a:buChar char="•"/>
            </a:pPr>
            <a:r>
              <a:rPr lang="es-419" altLang="ko-KR" sz="2400" b="1" dirty="0">
                <a:ln>
                  <a:solidFill>
                    <a:schemeClr val="bg1">
                      <a:lumMod val="50000"/>
                    </a:schemeClr>
                  </a:solidFill>
                </a:ln>
                <a:solidFill>
                  <a:schemeClr val="bg1">
                    <a:lumMod val="85000"/>
                  </a:schemeClr>
                </a:solidFill>
                <a:effectLst>
                  <a:innerShdw blurRad="63500" dist="50800" dir="13500000">
                    <a:prstClr val="black">
                      <a:alpha val="50000"/>
                    </a:prstClr>
                  </a:innerShdw>
                  <a:reflection blurRad="6350" stA="50000" endA="300" endPos="50000" dist="29997" dir="5400000" sy="-100000" algn="bl" rotWithShape="0"/>
                </a:effectLst>
                <a:latin typeface="Trebuchet MS" panose="020B0603020202020204" pitchFamily="34" charset="0"/>
                <a:cs typeface="Arial" pitchFamily="34" charset="0"/>
              </a:rPr>
              <a:t>WARD </a:t>
            </a:r>
            <a:endParaRPr lang="ko-KR" altLang="en-US" sz="2400" b="1" dirty="0">
              <a:ln>
                <a:solidFill>
                  <a:schemeClr val="bg1">
                    <a:lumMod val="50000"/>
                  </a:schemeClr>
                </a:solidFill>
              </a:ln>
              <a:solidFill>
                <a:schemeClr val="bg1">
                  <a:lumMod val="85000"/>
                </a:schemeClr>
              </a:solidFill>
              <a:effectLst>
                <a:innerShdw blurRad="63500" dist="50800" dir="13500000">
                  <a:prstClr val="black">
                    <a:alpha val="50000"/>
                  </a:prstClr>
                </a:innerShdw>
                <a:reflection blurRad="6350" stA="50000" endA="300" endPos="50000" dist="29997" dir="5400000" sy="-100000" algn="bl" rotWithShape="0"/>
              </a:effectLst>
              <a:latin typeface="Trebuchet MS" panose="020B0603020202020204" pitchFamily="34" charset="0"/>
              <a:cs typeface="Arial" pitchFamily="34" charset="0"/>
            </a:endParaRPr>
          </a:p>
        </p:txBody>
      </p:sp>
      <p:pic>
        <p:nvPicPr>
          <p:cNvPr id="27" name="Imagen 8">
            <a:extLst>
              <a:ext uri="{FF2B5EF4-FFF2-40B4-BE49-F238E27FC236}">
                <a16:creationId xmlns:a16="http://schemas.microsoft.com/office/drawing/2014/main" id="{535BD71E-6F00-4CF8-92A2-3DC98F3C1876}"/>
              </a:ext>
            </a:extLst>
          </p:cNvPr>
          <p:cNvPicPr>
            <a:picLocks noChangeAspect="1"/>
          </p:cNvPicPr>
          <p:nvPr/>
        </p:nvPicPr>
        <p:blipFill>
          <a:blip r:embed="rId5"/>
          <a:stretch>
            <a:fillRect/>
          </a:stretch>
        </p:blipFill>
        <p:spPr>
          <a:xfrm>
            <a:off x="10209223" y="592709"/>
            <a:ext cx="1547446" cy="1828800"/>
          </a:xfrm>
          <a:prstGeom prst="rect">
            <a:avLst/>
          </a:prstGeom>
        </p:spPr>
      </p:pic>
      <p:pic>
        <p:nvPicPr>
          <p:cNvPr id="28" name="Imagen 8">
            <a:extLst>
              <a:ext uri="{FF2B5EF4-FFF2-40B4-BE49-F238E27FC236}">
                <a16:creationId xmlns:a16="http://schemas.microsoft.com/office/drawing/2014/main" id="{E580292C-E024-4397-8CE6-F9304AB4FD0F}"/>
              </a:ext>
            </a:extLst>
          </p:cNvPr>
          <p:cNvPicPr>
            <a:picLocks noChangeAspect="1"/>
          </p:cNvPicPr>
          <p:nvPr/>
        </p:nvPicPr>
        <p:blipFill>
          <a:blip r:embed="rId5"/>
          <a:stretch>
            <a:fillRect/>
          </a:stretch>
        </p:blipFill>
        <p:spPr>
          <a:xfrm>
            <a:off x="3525716" y="753037"/>
            <a:ext cx="1547446" cy="1828800"/>
          </a:xfrm>
          <a:prstGeom prst="rect">
            <a:avLst/>
          </a:prstGeom>
        </p:spPr>
      </p:pic>
    </p:spTree>
    <p:extLst>
      <p:ext uri="{BB962C8B-B14F-4D97-AF65-F5344CB8AC3E}">
        <p14:creationId xmlns:p14="http://schemas.microsoft.com/office/powerpoint/2010/main" val="220757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BC941CED-B04A-4071-9AE6-03D9D2D24C27}"/>
              </a:ext>
            </a:extLst>
          </p:cNvPr>
          <p:cNvGrpSpPr/>
          <p:nvPr/>
        </p:nvGrpSpPr>
        <p:grpSpPr>
          <a:xfrm>
            <a:off x="3048" y="32174"/>
            <a:ext cx="12193524" cy="953498"/>
            <a:chOff x="-1524" y="0"/>
            <a:chExt cx="12193524" cy="953498"/>
          </a:xfrm>
        </p:grpSpPr>
        <p:sp>
          <p:nvSpPr>
            <p:cNvPr id="8" name="Rectángulo 7">
              <a:extLst>
                <a:ext uri="{FF2B5EF4-FFF2-40B4-BE49-F238E27FC236}">
                  <a16:creationId xmlns:a16="http://schemas.microsoft.com/office/drawing/2014/main" id="{067DD3FE-BC17-4020-8589-9E6D1FF5615D}"/>
                </a:ext>
              </a:extLst>
            </p:cNvPr>
            <p:cNvSpPr/>
            <p:nvPr/>
          </p:nvSpPr>
          <p:spPr>
            <a:xfrm>
              <a:off x="-1524" y="0"/>
              <a:ext cx="12193524" cy="927307"/>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P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Imagen 14" descr="Imagen que contiene Logotipo&#10;&#10;Descripción generada automáticamente">
              <a:extLst>
                <a:ext uri="{FF2B5EF4-FFF2-40B4-BE49-F238E27FC236}">
                  <a16:creationId xmlns:a16="http://schemas.microsoft.com/office/drawing/2014/main" id="{A8F7FF7C-85FD-43B4-BC6B-42AFE25ED35F}"/>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5096" y="26191"/>
              <a:ext cx="1696973" cy="927307"/>
            </a:xfrm>
            <a:prstGeom prst="rect">
              <a:avLst/>
            </a:prstGeom>
          </p:spPr>
        </p:pic>
        <p:sp>
          <p:nvSpPr>
            <p:cNvPr id="16" name="CuadroTexto 15">
              <a:extLst>
                <a:ext uri="{FF2B5EF4-FFF2-40B4-BE49-F238E27FC236}">
                  <a16:creationId xmlns:a16="http://schemas.microsoft.com/office/drawing/2014/main" id="{DEF76C1F-240D-4AA3-83A4-10D7E552356D}"/>
                </a:ext>
              </a:extLst>
            </p:cNvPr>
            <p:cNvSpPr txBox="1"/>
            <p:nvPr/>
          </p:nvSpPr>
          <p:spPr>
            <a:xfrm>
              <a:off x="2325641" y="289789"/>
              <a:ext cx="91078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PE" sz="2000" b="0" i="0" u="none" strike="noStrike" kern="1200" cap="none" spc="300" normalizeH="0" baseline="0" noProof="0" dirty="0">
                  <a:ln>
                    <a:noFill/>
                  </a:ln>
                  <a:solidFill>
                    <a:prstClr val="white"/>
                  </a:solidFill>
                  <a:effectLst/>
                  <a:uLnTx/>
                  <a:uFillTx/>
                  <a:latin typeface="Calibri" panose="020F0502020204030204"/>
                  <a:ea typeface="+mn-ea"/>
                  <a:cs typeface="+mn-cs"/>
                </a:rPr>
                <a:t>Home    Tv Shows    Movies    Recently Added   My List     </a:t>
              </a:r>
            </a:p>
          </p:txBody>
        </p:sp>
        <p:pic>
          <p:nvPicPr>
            <p:cNvPr id="17" name="Gráfico 16" descr="Lupa con relleno sólido">
              <a:extLst>
                <a:ext uri="{FF2B5EF4-FFF2-40B4-BE49-F238E27FC236}">
                  <a16:creationId xmlns:a16="http://schemas.microsoft.com/office/drawing/2014/main" id="{15AEA5A9-8EEF-43D8-A059-97BA2A015EF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92231" y="309844"/>
              <a:ext cx="360000" cy="360000"/>
            </a:xfrm>
            <a:prstGeom prst="rect">
              <a:avLst/>
            </a:prstGeom>
          </p:spPr>
        </p:pic>
        <p:pic>
          <p:nvPicPr>
            <p:cNvPr id="18" name="Picture 12" descr="Old Penguin on Twitter: &quot;Still missing the old #Netflix penguin. Bring it  back, please!&quot;">
              <a:extLst>
                <a:ext uri="{FF2B5EF4-FFF2-40B4-BE49-F238E27FC236}">
                  <a16:creationId xmlns:a16="http://schemas.microsoft.com/office/drawing/2014/main" id="{475836DB-8014-4B6B-A04B-D2B02EB152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50026" y="247582"/>
              <a:ext cx="466625" cy="466625"/>
            </a:xfrm>
            <a:prstGeom prst="rect">
              <a:avLst/>
            </a:prstGeom>
            <a:noFill/>
            <a:extLst>
              <a:ext uri="{909E8E84-426E-40DD-AFC4-6F175D3DCCD1}">
                <a14:hiddenFill xmlns:a14="http://schemas.microsoft.com/office/drawing/2010/main">
                  <a:solidFill>
                    <a:srgbClr val="FFFFFF"/>
                  </a:solidFill>
                </a14:hiddenFill>
              </a:ext>
            </a:extLst>
          </p:spPr>
        </p:pic>
        <p:pic>
          <p:nvPicPr>
            <p:cNvPr id="19" name="Gráfico 18" descr="Timbre con relleno sólido">
              <a:extLst>
                <a:ext uri="{FF2B5EF4-FFF2-40B4-BE49-F238E27FC236}">
                  <a16:creationId xmlns:a16="http://schemas.microsoft.com/office/drawing/2014/main" id="{1A5F0187-2BD8-45B0-8F56-7178887D8DA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21129" y="291944"/>
              <a:ext cx="360000" cy="360000"/>
            </a:xfrm>
            <a:prstGeom prst="rect">
              <a:avLst/>
            </a:prstGeom>
          </p:spPr>
        </p:pic>
      </p:grpSp>
      <p:sp>
        <p:nvSpPr>
          <p:cNvPr id="21" name="Google Shape;248;p31">
            <a:extLst>
              <a:ext uri="{FF2B5EF4-FFF2-40B4-BE49-F238E27FC236}">
                <a16:creationId xmlns:a16="http://schemas.microsoft.com/office/drawing/2014/main" id="{784C54E3-6DF6-4DF5-A14C-3E60C12EBB77}"/>
              </a:ext>
            </a:extLst>
          </p:cNvPr>
          <p:cNvSpPr txBox="1"/>
          <p:nvPr/>
        </p:nvSpPr>
        <p:spPr>
          <a:xfrm>
            <a:off x="240929" y="1201932"/>
            <a:ext cx="3873871" cy="25852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u="sng" dirty="0">
                <a:solidFill>
                  <a:srgbClr val="FF0000"/>
                </a:solidFill>
                <a:latin typeface="Trebuchet MS" panose="020B0603020202020204" pitchFamily="34" charset="0"/>
                <a:ea typeface="Calibri"/>
                <a:cs typeface="Calibri"/>
                <a:sym typeface="Calibri"/>
              </a:rPr>
              <a:t>GRUPO DE OCIO (0):</a:t>
            </a:r>
            <a:endParaRPr sz="1200" b="1" u="sng" dirty="0">
              <a:solidFill>
                <a:srgbClr val="FF0000"/>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series no tan </a:t>
            </a:r>
            <a:r>
              <a:rPr lang="en-US" sz="1200" dirty="0" err="1">
                <a:solidFill>
                  <a:schemeClr val="lt1"/>
                </a:solidFill>
                <a:latin typeface="Trebuchet MS" panose="020B0603020202020204" pitchFamily="34" charset="0"/>
                <a:ea typeface="Calibri"/>
                <a:cs typeface="Calibri"/>
                <a:sym typeface="Calibri"/>
              </a:rPr>
              <a:t>largas</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Ve</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netflix</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regularmente</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Fue</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el</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grupo</a:t>
            </a:r>
            <a:r>
              <a:rPr lang="en-US" sz="1200" dirty="0">
                <a:solidFill>
                  <a:schemeClr val="lt1"/>
                </a:solidFill>
                <a:latin typeface="Trebuchet MS" panose="020B0603020202020204" pitchFamily="34" charset="0"/>
                <a:ea typeface="Calibri"/>
                <a:cs typeface="Calibri"/>
                <a:sym typeface="Calibri"/>
              </a:rPr>
              <a:t> que </a:t>
            </a:r>
            <a:r>
              <a:rPr lang="en-US" sz="1200" dirty="0" err="1">
                <a:solidFill>
                  <a:schemeClr val="lt1"/>
                </a:solidFill>
                <a:latin typeface="Trebuchet MS" panose="020B0603020202020204" pitchFamily="34" charset="0"/>
                <a:ea typeface="Calibri"/>
                <a:cs typeface="Calibri"/>
                <a:sym typeface="Calibri"/>
              </a:rPr>
              <a:t>más</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jugó</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juegos</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Casi</a:t>
            </a:r>
            <a:r>
              <a:rPr lang="en-US" sz="1200" dirty="0">
                <a:solidFill>
                  <a:schemeClr val="lt1"/>
                </a:solidFill>
                <a:latin typeface="Trebuchet MS" panose="020B0603020202020204" pitchFamily="34" charset="0"/>
                <a:ea typeface="Calibri"/>
                <a:cs typeface="Calibri"/>
                <a:sym typeface="Calibri"/>
              </a:rPr>
              <a:t> no </a:t>
            </a:r>
            <a:r>
              <a:rPr lang="en-US" sz="1200" dirty="0" err="1">
                <a:solidFill>
                  <a:schemeClr val="lt1"/>
                </a:solidFill>
                <a:latin typeface="Trebuchet MS" panose="020B0603020202020204" pitchFamily="34" charset="0"/>
                <a:ea typeface="Calibri"/>
                <a:cs typeface="Calibri"/>
                <a:sym typeface="Calibri"/>
              </a:rPr>
              <a:t>vió</a:t>
            </a:r>
            <a:r>
              <a:rPr lang="en-US" sz="1200" dirty="0">
                <a:solidFill>
                  <a:schemeClr val="lt1"/>
                </a:solidFill>
                <a:latin typeface="Trebuchet MS" panose="020B0603020202020204" pitchFamily="34" charset="0"/>
                <a:ea typeface="Calibri"/>
                <a:cs typeface="Calibri"/>
                <a:sym typeface="Calibri"/>
              </a:rPr>
              <a:t>  la </a:t>
            </a:r>
            <a:r>
              <a:rPr lang="en-US" sz="1200" dirty="0" err="1">
                <a:solidFill>
                  <a:schemeClr val="lt1"/>
                </a:solidFill>
                <a:latin typeface="Trebuchet MS" panose="020B0603020202020204" pitchFamily="34" charset="0"/>
                <a:ea typeface="Calibri"/>
                <a:cs typeface="Calibri"/>
                <a:sym typeface="Calibri"/>
              </a:rPr>
              <a:t>categoría</a:t>
            </a:r>
            <a:r>
              <a:rPr lang="en-US" sz="1200" dirty="0">
                <a:solidFill>
                  <a:schemeClr val="lt1"/>
                </a:solidFill>
                <a:latin typeface="Trebuchet MS" panose="020B0603020202020204" pitchFamily="34" charset="0"/>
                <a:ea typeface="Calibri"/>
                <a:cs typeface="Calibri"/>
                <a:sym typeface="Calibri"/>
              </a:rPr>
              <a:t> de Drama</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Casi</a:t>
            </a:r>
            <a:r>
              <a:rPr lang="en-US" sz="1200" dirty="0">
                <a:solidFill>
                  <a:schemeClr val="lt1"/>
                </a:solidFill>
                <a:latin typeface="Trebuchet MS" panose="020B0603020202020204" pitchFamily="34" charset="0"/>
                <a:ea typeface="Calibri"/>
                <a:cs typeface="Calibri"/>
                <a:sym typeface="Calibri"/>
              </a:rPr>
              <a:t> no </a:t>
            </a: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de </a:t>
            </a:r>
            <a:r>
              <a:rPr lang="en-US" sz="1200" dirty="0" err="1">
                <a:solidFill>
                  <a:schemeClr val="lt1"/>
                </a:solidFill>
                <a:latin typeface="Trebuchet MS" panose="020B0603020202020204" pitchFamily="34" charset="0"/>
                <a:ea typeface="Calibri"/>
                <a:cs typeface="Calibri"/>
                <a:sym typeface="Calibri"/>
              </a:rPr>
              <a:t>netflix</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Usó</a:t>
            </a:r>
            <a:r>
              <a:rPr lang="en-US" sz="1200" dirty="0">
                <a:solidFill>
                  <a:schemeClr val="lt1"/>
                </a:solidFill>
                <a:latin typeface="Trebuchet MS" panose="020B0603020202020204" pitchFamily="34" charset="0"/>
                <a:ea typeface="Calibri"/>
                <a:cs typeface="Calibri"/>
                <a:sym typeface="Calibri"/>
              </a:rPr>
              <a:t> poco </a:t>
            </a:r>
            <a:r>
              <a:rPr lang="en-US" sz="1200" dirty="0" err="1">
                <a:solidFill>
                  <a:schemeClr val="lt1"/>
                </a:solidFill>
                <a:latin typeface="Trebuchet MS" panose="020B0603020202020204" pitchFamily="34" charset="0"/>
                <a:ea typeface="Calibri"/>
                <a:cs typeface="Calibri"/>
                <a:sym typeface="Calibri"/>
              </a:rPr>
              <a:t>los</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portales</a:t>
            </a:r>
            <a:r>
              <a:rPr lang="en-US" sz="1200" dirty="0">
                <a:solidFill>
                  <a:schemeClr val="lt1"/>
                </a:solidFill>
                <a:latin typeface="Trebuchet MS" panose="020B0603020202020204" pitchFamily="34" charset="0"/>
                <a:ea typeface="Calibri"/>
                <a:cs typeface="Calibri"/>
                <a:sym typeface="Calibri"/>
              </a:rPr>
              <a:t> de </a:t>
            </a:r>
            <a:r>
              <a:rPr lang="en-US" sz="1200" dirty="0" err="1">
                <a:solidFill>
                  <a:schemeClr val="lt1"/>
                </a:solidFill>
                <a:latin typeface="Trebuchet MS" panose="020B0603020202020204" pitchFamily="34" charset="0"/>
                <a:ea typeface="Calibri"/>
                <a:cs typeface="Calibri"/>
                <a:sym typeface="Calibri"/>
              </a:rPr>
              <a:t>netflix</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Casi</a:t>
            </a:r>
            <a:r>
              <a:rPr lang="en-US" sz="1200" dirty="0">
                <a:solidFill>
                  <a:schemeClr val="lt1"/>
                </a:solidFill>
                <a:latin typeface="Trebuchet MS" panose="020B0603020202020204" pitchFamily="34" charset="0"/>
                <a:ea typeface="Calibri"/>
                <a:cs typeface="Calibri"/>
                <a:sym typeface="Calibri"/>
              </a:rPr>
              <a:t> no </a:t>
            </a: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del top 10 de la </a:t>
            </a:r>
            <a:r>
              <a:rPr lang="en-US" sz="1200" dirty="0" err="1">
                <a:solidFill>
                  <a:schemeClr val="lt1"/>
                </a:solidFill>
                <a:latin typeface="Trebuchet MS" panose="020B0603020202020204" pitchFamily="34" charset="0"/>
                <a:ea typeface="Calibri"/>
                <a:cs typeface="Calibri"/>
                <a:sym typeface="Calibri"/>
              </a:rPr>
              <a:t>región</a:t>
            </a:r>
            <a:r>
              <a:rPr lang="en-US" sz="1200" dirty="0">
                <a:solidFill>
                  <a:schemeClr val="lt1"/>
                </a:solidFill>
                <a:latin typeface="Trebuchet MS" panose="020B0603020202020204" pitchFamily="34" charset="0"/>
                <a:ea typeface="Calibri"/>
                <a:cs typeface="Calibri"/>
                <a:sym typeface="Calibri"/>
              </a:rPr>
              <a:t> </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la </a:t>
            </a:r>
            <a:r>
              <a:rPr lang="en-US" sz="1200" dirty="0" err="1">
                <a:solidFill>
                  <a:schemeClr val="lt1"/>
                </a:solidFill>
                <a:latin typeface="Trebuchet MS" panose="020B0603020202020204" pitchFamily="34" charset="0"/>
                <a:ea typeface="Calibri"/>
                <a:cs typeface="Calibri"/>
                <a:sym typeface="Calibri"/>
              </a:rPr>
              <a:t>categoría</a:t>
            </a:r>
            <a:r>
              <a:rPr lang="en-US" sz="1200" dirty="0">
                <a:solidFill>
                  <a:schemeClr val="lt1"/>
                </a:solidFill>
                <a:latin typeface="Trebuchet MS" panose="020B0603020202020204" pitchFamily="34" charset="0"/>
                <a:ea typeface="Calibri"/>
                <a:cs typeface="Calibri"/>
                <a:sym typeface="Calibri"/>
              </a:rPr>
              <a:t> de </a:t>
            </a:r>
            <a:r>
              <a:rPr lang="en-US" sz="1200" dirty="0" err="1">
                <a:solidFill>
                  <a:schemeClr val="lt1"/>
                </a:solidFill>
                <a:latin typeface="Trebuchet MS" panose="020B0603020202020204" pitchFamily="34" charset="0"/>
                <a:ea typeface="Calibri"/>
                <a:cs typeface="Calibri"/>
                <a:sym typeface="Calibri"/>
              </a:rPr>
              <a:t>ciencia</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ficción</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Casi</a:t>
            </a:r>
            <a:r>
              <a:rPr lang="en-US" sz="1200" dirty="0">
                <a:solidFill>
                  <a:schemeClr val="lt1"/>
                </a:solidFill>
                <a:latin typeface="Trebuchet MS" panose="020B0603020202020204" pitchFamily="34" charset="0"/>
                <a:ea typeface="Calibri"/>
                <a:cs typeface="Calibri"/>
                <a:sym typeface="Calibri"/>
              </a:rPr>
              <a:t> no </a:t>
            </a: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de </a:t>
            </a:r>
            <a:r>
              <a:rPr lang="en-US" sz="1200" dirty="0" err="1">
                <a:solidFill>
                  <a:schemeClr val="lt1"/>
                </a:solidFill>
                <a:latin typeface="Trebuchet MS" panose="020B0603020202020204" pitchFamily="34" charset="0"/>
                <a:ea typeface="Calibri"/>
                <a:cs typeface="Calibri"/>
                <a:sym typeface="Calibri"/>
              </a:rPr>
              <a:t>niños</a:t>
            </a:r>
            <a:endParaRPr sz="1200" dirty="0">
              <a:solidFill>
                <a:schemeClr val="lt1"/>
              </a:solidFill>
              <a:latin typeface="Trebuchet MS" panose="020B0603020202020204" pitchFamily="34" charset="0"/>
              <a:ea typeface="Calibri"/>
              <a:cs typeface="Calibri"/>
              <a:sym typeface="Calibri"/>
            </a:endParaRPr>
          </a:p>
          <a:p>
            <a:pPr marL="0" lvl="0" indent="0" algn="l" rtl="0">
              <a:spcBef>
                <a:spcPts val="0"/>
              </a:spcBef>
              <a:spcAft>
                <a:spcPts val="0"/>
              </a:spcAft>
              <a:buNone/>
            </a:pPr>
            <a:endParaRPr sz="1200" dirty="0">
              <a:solidFill>
                <a:schemeClr val="lt1"/>
              </a:solidFill>
              <a:latin typeface="Trebuchet MS" panose="020B0603020202020204" pitchFamily="34" charset="0"/>
              <a:ea typeface="Calibri"/>
              <a:cs typeface="Calibri"/>
              <a:sym typeface="Calibri"/>
            </a:endParaRPr>
          </a:p>
          <a:p>
            <a:pPr marL="0" lvl="0" indent="0" algn="l" rtl="0">
              <a:spcBef>
                <a:spcPts val="0"/>
              </a:spcBef>
              <a:spcAft>
                <a:spcPts val="0"/>
              </a:spcAft>
              <a:buNone/>
            </a:pPr>
            <a:r>
              <a:rPr lang="en-US" sz="1200" dirty="0">
                <a:solidFill>
                  <a:schemeClr val="lt1"/>
                </a:solidFill>
                <a:latin typeface="Trebuchet MS" panose="020B0603020202020204" pitchFamily="34" charset="0"/>
                <a:ea typeface="Calibri"/>
                <a:cs typeface="Calibri"/>
                <a:sym typeface="Calibri"/>
              </a:rPr>
              <a:t>&gt; Este </a:t>
            </a:r>
            <a:r>
              <a:rPr lang="en-US" sz="1200" dirty="0" err="1">
                <a:solidFill>
                  <a:schemeClr val="lt1"/>
                </a:solidFill>
                <a:latin typeface="Trebuchet MS" panose="020B0603020202020204" pitchFamily="34" charset="0"/>
                <a:ea typeface="Calibri"/>
                <a:cs typeface="Calibri"/>
                <a:sym typeface="Calibri"/>
              </a:rPr>
              <a:t>grupo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ve</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de Sci-Fi y le </a:t>
            </a:r>
            <a:endParaRPr sz="1200" dirty="0">
              <a:solidFill>
                <a:schemeClr val="lt1"/>
              </a:solidFill>
              <a:latin typeface="Trebuchet MS" panose="020B0603020202020204" pitchFamily="34" charset="0"/>
              <a:ea typeface="Calibri"/>
              <a:cs typeface="Calibri"/>
              <a:sym typeface="Calibri"/>
            </a:endParaRPr>
          </a:p>
          <a:p>
            <a:pPr marL="0" lvl="0" indent="0" algn="l" rtl="0">
              <a:spcBef>
                <a:spcPts val="0"/>
              </a:spcBef>
              <a:spcAft>
                <a:spcPts val="0"/>
              </a:spcAft>
              <a:buNone/>
            </a:pPr>
            <a:r>
              <a:rPr lang="en-US" sz="1200" dirty="0" err="1">
                <a:solidFill>
                  <a:schemeClr val="lt1"/>
                </a:solidFill>
                <a:latin typeface="Trebuchet MS" panose="020B0603020202020204" pitchFamily="34" charset="0"/>
                <a:ea typeface="Calibri"/>
                <a:cs typeface="Calibri"/>
                <a:sym typeface="Calibri"/>
              </a:rPr>
              <a:t>gustan</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los</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juegos</a:t>
            </a:r>
            <a:endParaRPr sz="1200" dirty="0">
              <a:solidFill>
                <a:schemeClr val="lt1"/>
              </a:solidFill>
              <a:latin typeface="Trebuchet MS" panose="020B0603020202020204" pitchFamily="34" charset="0"/>
              <a:ea typeface="Calibri"/>
              <a:cs typeface="Calibri"/>
              <a:sym typeface="Calibri"/>
            </a:endParaRPr>
          </a:p>
        </p:txBody>
      </p:sp>
      <p:sp>
        <p:nvSpPr>
          <p:cNvPr id="25" name="Google Shape;249;p31">
            <a:extLst>
              <a:ext uri="{FF2B5EF4-FFF2-40B4-BE49-F238E27FC236}">
                <a16:creationId xmlns:a16="http://schemas.microsoft.com/office/drawing/2014/main" id="{AD80A394-35D0-47ED-8B5B-1644EC10DD54}"/>
              </a:ext>
            </a:extLst>
          </p:cNvPr>
          <p:cNvSpPr txBox="1"/>
          <p:nvPr/>
        </p:nvSpPr>
        <p:spPr>
          <a:xfrm>
            <a:off x="8154423" y="1201313"/>
            <a:ext cx="3766800" cy="25852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u="sng" dirty="0">
                <a:solidFill>
                  <a:srgbClr val="FF0000"/>
                </a:solidFill>
                <a:latin typeface="Calibri"/>
                <a:ea typeface="Calibri"/>
                <a:cs typeface="Calibri"/>
                <a:sym typeface="Calibri"/>
              </a:rPr>
              <a:t>GRUPO CONTENIDO PARA NIÑOS (1):</a:t>
            </a:r>
            <a:endParaRPr sz="1200" b="1" u="sng" dirty="0">
              <a:solidFill>
                <a:srgbClr val="FF0000"/>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las series </a:t>
            </a:r>
            <a:r>
              <a:rPr lang="en-US" sz="1200" dirty="0" err="1">
                <a:solidFill>
                  <a:schemeClr val="lt1"/>
                </a:solidFill>
                <a:latin typeface="Calibri"/>
                <a:ea typeface="Calibri"/>
                <a:cs typeface="Calibri"/>
                <a:sym typeface="Calibri"/>
              </a:rPr>
              <a:t>más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cortas</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Casi</a:t>
            </a:r>
            <a:r>
              <a:rPr lang="en-US" sz="1200" dirty="0">
                <a:solidFill>
                  <a:schemeClr val="lt1"/>
                </a:solidFill>
                <a:latin typeface="Calibri"/>
                <a:ea typeface="Calibri"/>
                <a:cs typeface="Calibri"/>
                <a:sym typeface="Calibri"/>
              </a:rPr>
              <a:t> no </a:t>
            </a:r>
            <a:r>
              <a:rPr lang="en-US" sz="1200" dirty="0" err="1">
                <a:solidFill>
                  <a:schemeClr val="lt1"/>
                </a:solidFill>
                <a:latin typeface="Calibri"/>
                <a:ea typeface="Calibri"/>
                <a:cs typeface="Calibri"/>
                <a:sym typeface="Calibri"/>
              </a:rPr>
              <a:t>ve</a:t>
            </a:r>
            <a:r>
              <a:rPr lang="en-US" sz="1200" dirty="0">
                <a:solidFill>
                  <a:schemeClr val="lt1"/>
                </a:solidFill>
                <a:latin typeface="Calibri"/>
                <a:ea typeface="Calibri"/>
                <a:cs typeface="Calibri"/>
                <a:sym typeface="Calibri"/>
              </a:rPr>
              <a:t> la </a:t>
            </a:r>
            <a:r>
              <a:rPr lang="en-US" sz="1200" dirty="0" err="1">
                <a:solidFill>
                  <a:schemeClr val="lt1"/>
                </a:solidFill>
                <a:latin typeface="Calibri"/>
                <a:ea typeface="Calibri"/>
                <a:cs typeface="Calibri"/>
                <a:sym typeface="Calibri"/>
              </a:rPr>
              <a:t>plataforma</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Uso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menos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los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juegos</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Casi</a:t>
            </a:r>
            <a:r>
              <a:rPr lang="en-US" sz="1200" dirty="0">
                <a:solidFill>
                  <a:schemeClr val="lt1"/>
                </a:solidFill>
                <a:latin typeface="Calibri"/>
                <a:ea typeface="Calibri"/>
                <a:cs typeface="Calibri"/>
                <a:sym typeface="Calibri"/>
              </a:rPr>
              <a:t> no </a:t>
            </a:r>
            <a:r>
              <a:rPr lang="en-US" sz="1200" dirty="0" err="1">
                <a:solidFill>
                  <a:schemeClr val="lt1"/>
                </a:solidFill>
                <a:latin typeface="Calibri"/>
                <a:ea typeface="Calibri"/>
                <a:cs typeface="Calibri"/>
                <a:sym typeface="Calibri"/>
              </a:rPr>
              <a:t>ve</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contenido</a:t>
            </a:r>
            <a:r>
              <a:rPr lang="en-US" sz="1200" dirty="0">
                <a:solidFill>
                  <a:schemeClr val="lt1"/>
                </a:solidFill>
                <a:latin typeface="Calibri"/>
                <a:ea typeface="Calibri"/>
                <a:cs typeface="Calibri"/>
                <a:sym typeface="Calibri"/>
              </a:rPr>
              <a:t> de drama</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poco </a:t>
            </a:r>
            <a:r>
              <a:rPr lang="en-US" sz="1200" dirty="0" err="1">
                <a:solidFill>
                  <a:schemeClr val="lt1"/>
                </a:solidFill>
                <a:latin typeface="Calibri"/>
                <a:ea typeface="Calibri"/>
                <a:cs typeface="Calibri"/>
                <a:sym typeface="Calibri"/>
              </a:rPr>
              <a:t>contenido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exclusivo</a:t>
            </a:r>
            <a:r>
              <a:rPr lang="en-US" sz="1200" dirty="0">
                <a:solidFill>
                  <a:schemeClr val="lt1"/>
                </a:solidFill>
                <a:latin typeface="Calibri"/>
                <a:ea typeface="Calibri"/>
                <a:cs typeface="Calibri"/>
                <a:sym typeface="Calibri"/>
              </a:rPr>
              <a:t> de </a:t>
            </a:r>
            <a:r>
              <a:rPr lang="en-US" sz="1200" dirty="0" err="1">
                <a:solidFill>
                  <a:schemeClr val="lt1"/>
                </a:solidFill>
                <a:latin typeface="Calibri"/>
                <a:ea typeface="Calibri"/>
                <a:cs typeface="Calibri"/>
                <a:sym typeface="Calibri"/>
              </a:rPr>
              <a:t>netflix</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Fue</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el</a:t>
            </a:r>
            <a:r>
              <a:rPr lang="en-US" sz="1200" dirty="0">
                <a:solidFill>
                  <a:schemeClr val="lt1"/>
                </a:solidFill>
                <a:latin typeface="Calibri"/>
                <a:ea typeface="Calibri"/>
                <a:cs typeface="Calibri"/>
                <a:sym typeface="Calibri"/>
              </a:rPr>
              <a:t> que </a:t>
            </a:r>
            <a:r>
              <a:rPr lang="en-US" sz="1200" dirty="0" err="1">
                <a:solidFill>
                  <a:schemeClr val="lt1"/>
                </a:solidFill>
                <a:latin typeface="Calibri"/>
                <a:ea typeface="Calibri"/>
                <a:cs typeface="Calibri"/>
                <a:sym typeface="Calibri"/>
              </a:rPr>
              <a:t>menos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ocupó</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los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portales</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menos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el</a:t>
            </a:r>
            <a:r>
              <a:rPr lang="en-US" sz="1200" dirty="0">
                <a:solidFill>
                  <a:schemeClr val="lt1"/>
                </a:solidFill>
                <a:latin typeface="Calibri"/>
                <a:ea typeface="Calibri"/>
                <a:cs typeface="Calibri"/>
                <a:sym typeface="Calibri"/>
              </a:rPr>
              <a:t> top de la </a:t>
            </a:r>
            <a:r>
              <a:rPr lang="en-US" sz="1200" dirty="0" err="1">
                <a:solidFill>
                  <a:schemeClr val="lt1"/>
                </a:solidFill>
                <a:latin typeface="Calibri"/>
                <a:ea typeface="Calibri"/>
                <a:cs typeface="Calibri"/>
                <a:sym typeface="Calibri"/>
              </a:rPr>
              <a:t>región</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Casi</a:t>
            </a:r>
            <a:r>
              <a:rPr lang="en-US" sz="1200" dirty="0">
                <a:solidFill>
                  <a:schemeClr val="lt1"/>
                </a:solidFill>
                <a:latin typeface="Calibri"/>
                <a:ea typeface="Calibri"/>
                <a:cs typeface="Calibri"/>
                <a:sym typeface="Calibri"/>
              </a:rPr>
              <a:t> no </a:t>
            </a: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Sci-Fi</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más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contenido</a:t>
            </a:r>
            <a:r>
              <a:rPr lang="en-US" sz="1200" dirty="0">
                <a:solidFill>
                  <a:schemeClr val="lt1"/>
                </a:solidFill>
                <a:latin typeface="Calibri"/>
                <a:ea typeface="Calibri"/>
                <a:cs typeface="Calibri"/>
                <a:sym typeface="Calibri"/>
              </a:rPr>
              <a:t> para </a:t>
            </a:r>
            <a:r>
              <a:rPr lang="en-US" sz="1200" dirty="0" err="1">
                <a:solidFill>
                  <a:schemeClr val="lt1"/>
                </a:solidFill>
                <a:latin typeface="Calibri"/>
                <a:ea typeface="Calibri"/>
                <a:cs typeface="Calibri"/>
                <a:sym typeface="Calibri"/>
              </a:rPr>
              <a:t>niños</a:t>
            </a:r>
            <a:endParaRPr sz="1200" dirty="0">
              <a:solidFill>
                <a:schemeClr val="lt1"/>
              </a:solidFill>
              <a:latin typeface="Calibri"/>
              <a:ea typeface="Calibri"/>
              <a:cs typeface="Calibri"/>
              <a:sym typeface="Calibri"/>
            </a:endParaRPr>
          </a:p>
          <a:p>
            <a:pPr marL="0" lvl="0" indent="0" algn="l" rtl="0">
              <a:spcBef>
                <a:spcPts val="0"/>
              </a:spcBef>
              <a:spcAft>
                <a:spcPts val="0"/>
              </a:spcAft>
              <a:buNone/>
            </a:pPr>
            <a:endParaRPr sz="1200" dirty="0">
              <a:solidFill>
                <a:schemeClr val="lt1"/>
              </a:solidFill>
              <a:latin typeface="Calibri"/>
              <a:ea typeface="Calibri"/>
              <a:cs typeface="Calibri"/>
              <a:sym typeface="Calibri"/>
            </a:endParaRPr>
          </a:p>
          <a:p>
            <a:pPr marL="0" lvl="0" indent="0" algn="l" rtl="0">
              <a:spcBef>
                <a:spcPts val="0"/>
              </a:spcBef>
              <a:spcAft>
                <a:spcPts val="0"/>
              </a:spcAft>
              <a:buNone/>
            </a:pPr>
            <a:r>
              <a:rPr lang="en-US" sz="1200" dirty="0">
                <a:solidFill>
                  <a:schemeClr val="lt1"/>
                </a:solidFill>
                <a:latin typeface="Calibri"/>
                <a:ea typeface="Calibri"/>
                <a:cs typeface="Calibri"/>
                <a:sym typeface="Calibri"/>
              </a:rPr>
              <a:t>&gt; Personas que  </a:t>
            </a:r>
            <a:r>
              <a:rPr lang="en-US" sz="1200" dirty="0" err="1">
                <a:solidFill>
                  <a:schemeClr val="lt1"/>
                </a:solidFill>
                <a:latin typeface="Calibri"/>
                <a:ea typeface="Calibri"/>
                <a:cs typeface="Calibri"/>
                <a:sym typeface="Calibri"/>
              </a:rPr>
              <a:t>usan</a:t>
            </a:r>
            <a:r>
              <a:rPr lang="en-US" sz="1200" dirty="0">
                <a:solidFill>
                  <a:schemeClr val="lt1"/>
                </a:solidFill>
                <a:latin typeface="Calibri"/>
                <a:ea typeface="Calibri"/>
                <a:cs typeface="Calibri"/>
                <a:sym typeface="Calibri"/>
              </a:rPr>
              <a:t> la </a:t>
            </a:r>
            <a:r>
              <a:rPr lang="en-US" sz="1200" dirty="0" err="1">
                <a:solidFill>
                  <a:schemeClr val="lt1"/>
                </a:solidFill>
                <a:latin typeface="Calibri"/>
                <a:ea typeface="Calibri"/>
                <a:cs typeface="Calibri"/>
                <a:sym typeface="Calibri"/>
              </a:rPr>
              <a:t>plataforma</a:t>
            </a:r>
            <a:r>
              <a:rPr lang="en-US" sz="1200" dirty="0">
                <a:solidFill>
                  <a:schemeClr val="lt1"/>
                </a:solidFill>
                <a:latin typeface="Calibri"/>
                <a:ea typeface="Calibri"/>
                <a:cs typeface="Calibri"/>
                <a:sym typeface="Calibri"/>
              </a:rPr>
              <a:t> para sus </a:t>
            </a:r>
            <a:r>
              <a:rPr lang="en-US" sz="1200" dirty="0" err="1">
                <a:solidFill>
                  <a:schemeClr val="lt1"/>
                </a:solidFill>
                <a:latin typeface="Calibri"/>
                <a:ea typeface="Calibri"/>
                <a:cs typeface="Calibri"/>
                <a:sym typeface="Calibri"/>
              </a:rPr>
              <a:t>hijos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casi</a:t>
            </a:r>
            <a:r>
              <a:rPr lang="en-US" sz="1200" dirty="0">
                <a:solidFill>
                  <a:schemeClr val="lt1"/>
                </a:solidFill>
                <a:latin typeface="Calibri"/>
                <a:ea typeface="Calibri"/>
                <a:cs typeface="Calibri"/>
                <a:sym typeface="Calibri"/>
              </a:rPr>
              <a:t> no lo </a:t>
            </a:r>
            <a:r>
              <a:rPr lang="en-US" sz="1200" dirty="0" err="1">
                <a:solidFill>
                  <a:schemeClr val="lt1"/>
                </a:solidFill>
                <a:latin typeface="Calibri"/>
                <a:ea typeface="Calibri"/>
                <a:cs typeface="Calibri"/>
                <a:sym typeface="Calibri"/>
              </a:rPr>
              <a:t>ven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pero</a:t>
            </a:r>
            <a:r>
              <a:rPr lang="en-US" sz="1200" dirty="0">
                <a:solidFill>
                  <a:schemeClr val="lt1"/>
                </a:solidFill>
                <a:latin typeface="Calibri"/>
                <a:ea typeface="Calibri"/>
                <a:cs typeface="Calibri"/>
                <a:sym typeface="Calibri"/>
              </a:rPr>
              <a:t> son </a:t>
            </a:r>
            <a:r>
              <a:rPr lang="en-US" sz="1200" dirty="0" err="1">
                <a:solidFill>
                  <a:schemeClr val="lt1"/>
                </a:solidFill>
                <a:latin typeface="Calibri"/>
                <a:ea typeface="Calibri"/>
                <a:cs typeface="Calibri"/>
                <a:sym typeface="Calibri"/>
              </a:rPr>
              <a:t>los</a:t>
            </a:r>
            <a:r>
              <a:rPr lang="en-US" sz="1200" dirty="0">
                <a:solidFill>
                  <a:schemeClr val="lt1"/>
                </a:solidFill>
                <a:latin typeface="Calibri"/>
                <a:ea typeface="Calibri"/>
                <a:cs typeface="Calibri"/>
                <a:sym typeface="Calibri"/>
              </a:rPr>
              <a:t> que </a:t>
            </a:r>
            <a:r>
              <a:rPr lang="en-US" sz="1200" dirty="0" err="1">
                <a:solidFill>
                  <a:schemeClr val="lt1"/>
                </a:solidFill>
                <a:latin typeface="Calibri"/>
                <a:ea typeface="Calibri"/>
                <a:cs typeface="Calibri"/>
                <a:sym typeface="Calibri"/>
              </a:rPr>
              <a:t>más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ven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cosas</a:t>
            </a:r>
            <a:r>
              <a:rPr lang="en-US" sz="1200" dirty="0">
                <a:solidFill>
                  <a:schemeClr val="lt1"/>
                </a:solidFill>
                <a:latin typeface="Calibri"/>
                <a:ea typeface="Calibri"/>
                <a:cs typeface="Calibri"/>
                <a:sym typeface="Calibri"/>
              </a:rPr>
              <a:t> de </a:t>
            </a:r>
            <a:r>
              <a:rPr lang="en-US" sz="1200" dirty="0" err="1">
                <a:solidFill>
                  <a:schemeClr val="lt1"/>
                </a:solidFill>
                <a:latin typeface="Calibri"/>
                <a:ea typeface="Calibri"/>
                <a:cs typeface="Calibri"/>
                <a:sym typeface="Calibri"/>
              </a:rPr>
              <a:t>niños</a:t>
            </a:r>
            <a:r>
              <a:rPr lang="en-US" sz="1200" dirty="0">
                <a:solidFill>
                  <a:schemeClr val="lt1"/>
                </a:solidFill>
                <a:latin typeface="Calibri"/>
                <a:ea typeface="Calibri"/>
                <a:cs typeface="Calibri"/>
                <a:sym typeface="Calibri"/>
              </a:rPr>
              <a:t>.</a:t>
            </a:r>
            <a:endParaRPr sz="1200" dirty="0">
              <a:solidFill>
                <a:schemeClr val="lt1"/>
              </a:solidFill>
              <a:latin typeface="Calibri"/>
              <a:ea typeface="Calibri"/>
              <a:cs typeface="Calibri"/>
              <a:sym typeface="Calibri"/>
            </a:endParaRPr>
          </a:p>
        </p:txBody>
      </p:sp>
      <p:sp>
        <p:nvSpPr>
          <p:cNvPr id="27" name="Google Shape;251;p31">
            <a:extLst>
              <a:ext uri="{FF2B5EF4-FFF2-40B4-BE49-F238E27FC236}">
                <a16:creationId xmlns:a16="http://schemas.microsoft.com/office/drawing/2014/main" id="{F3221D70-5F6B-4937-AEA6-0C5B44019D40}"/>
              </a:ext>
            </a:extLst>
          </p:cNvPr>
          <p:cNvSpPr txBox="1"/>
          <p:nvPr/>
        </p:nvSpPr>
        <p:spPr>
          <a:xfrm>
            <a:off x="8283700" y="4055867"/>
            <a:ext cx="3766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u="sng" dirty="0">
                <a:solidFill>
                  <a:srgbClr val="FF0000"/>
                </a:solidFill>
                <a:latin typeface="Calibri"/>
                <a:ea typeface="Calibri"/>
                <a:cs typeface="Calibri"/>
                <a:sym typeface="Calibri"/>
              </a:rPr>
              <a:t>GRUPO FAMILIAR (3):</a:t>
            </a:r>
            <a:endParaRPr sz="1200" b="1" u="sng" dirty="0">
              <a:solidFill>
                <a:srgbClr val="FF0000"/>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series </a:t>
            </a:r>
            <a:r>
              <a:rPr lang="en-US" sz="1200" dirty="0" err="1">
                <a:solidFill>
                  <a:schemeClr val="lt1"/>
                </a:solidFill>
                <a:latin typeface="Calibri"/>
                <a:ea typeface="Calibri"/>
                <a:cs typeface="Calibri"/>
                <a:sym typeface="Calibri"/>
              </a:rPr>
              <a:t>cortas</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Casi</a:t>
            </a:r>
            <a:r>
              <a:rPr lang="en-US" sz="1200" dirty="0">
                <a:solidFill>
                  <a:schemeClr val="lt1"/>
                </a:solidFill>
                <a:latin typeface="Calibri"/>
                <a:ea typeface="Calibri"/>
                <a:cs typeface="Calibri"/>
                <a:sym typeface="Calibri"/>
              </a:rPr>
              <a:t> no </a:t>
            </a:r>
            <a:r>
              <a:rPr lang="en-US" sz="1200" dirty="0" err="1">
                <a:solidFill>
                  <a:schemeClr val="lt1"/>
                </a:solidFill>
                <a:latin typeface="Calibri"/>
                <a:ea typeface="Calibri"/>
                <a:cs typeface="Calibri"/>
                <a:sym typeface="Calibri"/>
              </a:rPr>
              <a:t>ve</a:t>
            </a:r>
            <a:r>
              <a:rPr lang="en-US" sz="1200" dirty="0">
                <a:solidFill>
                  <a:schemeClr val="lt1"/>
                </a:solidFill>
                <a:latin typeface="Calibri"/>
                <a:ea typeface="Calibri"/>
                <a:cs typeface="Calibri"/>
                <a:sym typeface="Calibri"/>
              </a:rPr>
              <a:t> la </a:t>
            </a:r>
            <a:r>
              <a:rPr lang="en-US" sz="1200" dirty="0" err="1">
                <a:solidFill>
                  <a:schemeClr val="lt1"/>
                </a:solidFill>
                <a:latin typeface="Calibri"/>
                <a:ea typeface="Calibri"/>
                <a:cs typeface="Calibri"/>
                <a:sym typeface="Calibri"/>
              </a:rPr>
              <a:t>plataforma</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Jugó</a:t>
            </a:r>
            <a:r>
              <a:rPr lang="en-US" sz="1200" dirty="0">
                <a:solidFill>
                  <a:schemeClr val="lt1"/>
                </a:solidFill>
                <a:latin typeface="Calibri"/>
                <a:ea typeface="Calibri"/>
                <a:cs typeface="Calibri"/>
                <a:sym typeface="Calibri"/>
              </a:rPr>
              <a:t> poco</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más</a:t>
            </a:r>
            <a:r>
              <a:rPr lang="en-US" sz="1200" dirty="0">
                <a:solidFill>
                  <a:schemeClr val="lt1"/>
                </a:solidFill>
                <a:latin typeface="Calibri"/>
                <a:ea typeface="Calibri"/>
                <a:cs typeface="Calibri"/>
                <a:sym typeface="Calibri"/>
              </a:rPr>
              <a:t> la </a:t>
            </a:r>
            <a:r>
              <a:rPr lang="en-US" sz="1200" dirty="0" err="1">
                <a:solidFill>
                  <a:schemeClr val="lt1"/>
                </a:solidFill>
                <a:latin typeface="Calibri"/>
                <a:ea typeface="Calibri"/>
                <a:cs typeface="Calibri"/>
                <a:sym typeface="Calibri"/>
              </a:rPr>
              <a:t>categoría</a:t>
            </a:r>
            <a:r>
              <a:rPr lang="en-US" sz="1200" dirty="0">
                <a:solidFill>
                  <a:schemeClr val="lt1"/>
                </a:solidFill>
                <a:latin typeface="Calibri"/>
                <a:ea typeface="Calibri"/>
                <a:cs typeface="Calibri"/>
                <a:sym typeface="Calibri"/>
              </a:rPr>
              <a:t> de drama</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Vio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más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contenido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exclusivo</a:t>
            </a:r>
            <a:r>
              <a:rPr lang="en-US" sz="1200" dirty="0">
                <a:solidFill>
                  <a:schemeClr val="lt1"/>
                </a:solidFill>
                <a:latin typeface="Calibri"/>
                <a:ea typeface="Calibri"/>
                <a:cs typeface="Calibri"/>
                <a:sym typeface="Calibri"/>
              </a:rPr>
              <a:t> de </a:t>
            </a:r>
            <a:r>
              <a:rPr lang="en-US" sz="1200" dirty="0" err="1">
                <a:solidFill>
                  <a:schemeClr val="lt1"/>
                </a:solidFill>
                <a:latin typeface="Calibri"/>
                <a:ea typeface="Calibri"/>
                <a:cs typeface="Calibri"/>
                <a:sym typeface="Calibri"/>
              </a:rPr>
              <a:t>netflix</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Uso</a:t>
            </a:r>
            <a:r>
              <a:rPr lang="en-US" sz="1200" dirty="0">
                <a:solidFill>
                  <a:schemeClr val="lt1"/>
                </a:solidFill>
                <a:latin typeface="Calibri"/>
                <a:ea typeface="Calibri"/>
                <a:cs typeface="Calibri"/>
                <a:sym typeface="Calibri"/>
              </a:rPr>
              <a:t> poco </a:t>
            </a:r>
            <a:r>
              <a:rPr lang="en-US" sz="1200" dirty="0" err="1">
                <a:solidFill>
                  <a:schemeClr val="lt1"/>
                </a:solidFill>
                <a:latin typeface="Calibri"/>
                <a:ea typeface="Calibri"/>
                <a:cs typeface="Calibri"/>
                <a:sym typeface="Calibri"/>
              </a:rPr>
              <a:t>los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portales</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Ve</a:t>
            </a:r>
            <a:r>
              <a:rPr lang="en-US" sz="1200" dirty="0">
                <a:solidFill>
                  <a:schemeClr val="lt1"/>
                </a:solidFill>
                <a:latin typeface="Calibri"/>
                <a:ea typeface="Calibri"/>
                <a:cs typeface="Calibri"/>
                <a:sym typeface="Calibri"/>
              </a:rPr>
              <a:t> poco del top de la </a:t>
            </a:r>
            <a:r>
              <a:rPr lang="en-US" sz="1200" dirty="0" err="1">
                <a:solidFill>
                  <a:schemeClr val="lt1"/>
                </a:solidFill>
                <a:latin typeface="Calibri"/>
                <a:ea typeface="Calibri"/>
                <a:cs typeface="Calibri"/>
                <a:sym typeface="Calibri"/>
              </a:rPr>
              <a:t>región</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Casi</a:t>
            </a:r>
            <a:r>
              <a:rPr lang="en-US" sz="1200" dirty="0">
                <a:solidFill>
                  <a:schemeClr val="lt1"/>
                </a:solidFill>
                <a:latin typeface="Calibri"/>
                <a:ea typeface="Calibri"/>
                <a:cs typeface="Calibri"/>
                <a:sym typeface="Calibri"/>
              </a:rPr>
              <a:t> no </a:t>
            </a:r>
            <a:r>
              <a:rPr lang="en-US" sz="1200" dirty="0" err="1">
                <a:solidFill>
                  <a:schemeClr val="lt1"/>
                </a:solidFill>
                <a:latin typeface="Calibri"/>
                <a:ea typeface="Calibri"/>
                <a:cs typeface="Calibri"/>
                <a:sym typeface="Calibri"/>
              </a:rPr>
              <a:t>ve</a:t>
            </a:r>
            <a:r>
              <a:rPr lang="en-US" sz="1200" dirty="0">
                <a:solidFill>
                  <a:schemeClr val="lt1"/>
                </a:solidFill>
                <a:latin typeface="Calibri"/>
                <a:ea typeface="Calibri"/>
                <a:cs typeface="Calibri"/>
                <a:sym typeface="Calibri"/>
              </a:rPr>
              <a:t> Sci-Fi</a:t>
            </a:r>
            <a:endParaRPr sz="1200" dirty="0">
              <a:solidFill>
                <a:schemeClr val="lt1"/>
              </a:solidFill>
              <a:latin typeface="Calibri"/>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Calibri"/>
                <a:ea typeface="Calibri"/>
                <a:cs typeface="Calibri"/>
                <a:sym typeface="Calibri"/>
              </a:rPr>
              <a:t>Ve</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contenido</a:t>
            </a:r>
            <a:r>
              <a:rPr lang="en-US" sz="1200" dirty="0">
                <a:solidFill>
                  <a:schemeClr val="lt1"/>
                </a:solidFill>
                <a:latin typeface="Calibri"/>
                <a:ea typeface="Calibri"/>
                <a:cs typeface="Calibri"/>
                <a:sym typeface="Calibri"/>
              </a:rPr>
              <a:t> para </a:t>
            </a:r>
            <a:r>
              <a:rPr lang="en-US" sz="1200" dirty="0" err="1">
                <a:solidFill>
                  <a:schemeClr val="lt1"/>
                </a:solidFill>
                <a:latin typeface="Calibri"/>
                <a:ea typeface="Calibri"/>
                <a:cs typeface="Calibri"/>
                <a:sym typeface="Calibri"/>
              </a:rPr>
              <a:t>niños</a:t>
            </a:r>
            <a:endParaRPr sz="1200" dirty="0">
              <a:solidFill>
                <a:schemeClr val="lt1"/>
              </a:solidFill>
              <a:latin typeface="Calibri"/>
              <a:ea typeface="Calibri"/>
              <a:cs typeface="Calibri"/>
              <a:sym typeface="Calibri"/>
            </a:endParaRPr>
          </a:p>
          <a:p>
            <a:pPr marL="0" lvl="0" indent="0" algn="l" rtl="0">
              <a:spcBef>
                <a:spcPts val="0"/>
              </a:spcBef>
              <a:spcAft>
                <a:spcPts val="0"/>
              </a:spcAft>
              <a:buNone/>
            </a:pPr>
            <a:endParaRPr sz="1200" dirty="0">
              <a:solidFill>
                <a:schemeClr val="lt1"/>
              </a:solidFill>
              <a:latin typeface="Calibri"/>
              <a:ea typeface="Calibri"/>
              <a:cs typeface="Calibri"/>
              <a:sym typeface="Calibri"/>
            </a:endParaRPr>
          </a:p>
          <a:p>
            <a:pPr marL="0" lvl="0" indent="0" algn="l" rtl="0">
              <a:spcBef>
                <a:spcPts val="0"/>
              </a:spcBef>
              <a:spcAft>
                <a:spcPts val="0"/>
              </a:spcAft>
              <a:buNone/>
            </a:pPr>
            <a:r>
              <a:rPr lang="en-US" sz="1200" dirty="0">
                <a:solidFill>
                  <a:schemeClr val="lt1"/>
                </a:solidFill>
                <a:latin typeface="Calibri"/>
                <a:ea typeface="Calibri"/>
                <a:cs typeface="Calibri"/>
                <a:sym typeface="Calibri"/>
              </a:rPr>
              <a:t>&gt;  Por ser un </a:t>
            </a:r>
            <a:r>
              <a:rPr lang="en-US" sz="1200" dirty="0" err="1">
                <a:solidFill>
                  <a:schemeClr val="lt1"/>
                </a:solidFill>
                <a:latin typeface="Calibri"/>
                <a:ea typeface="Calibri"/>
                <a:cs typeface="Calibri"/>
                <a:sym typeface="Calibri"/>
              </a:rPr>
              <a:t>grupo</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donde</a:t>
            </a:r>
            <a:r>
              <a:rPr lang="en-US" sz="1200" dirty="0">
                <a:solidFill>
                  <a:schemeClr val="lt1"/>
                </a:solidFill>
                <a:latin typeface="Calibri"/>
                <a:ea typeface="Calibri"/>
                <a:cs typeface="Calibri"/>
                <a:sym typeface="Calibri"/>
              </a:rPr>
              <a:t> se </a:t>
            </a:r>
            <a:r>
              <a:rPr lang="en-US" sz="1200" dirty="0" err="1">
                <a:solidFill>
                  <a:schemeClr val="lt1"/>
                </a:solidFill>
                <a:latin typeface="Calibri"/>
                <a:ea typeface="Calibri"/>
                <a:cs typeface="Calibri"/>
                <a:sym typeface="Calibri"/>
              </a:rPr>
              <a:t>ven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categorías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variadas</a:t>
            </a:r>
            <a:r>
              <a:rPr lang="en-US" sz="1200" dirty="0">
                <a:solidFill>
                  <a:schemeClr val="lt1"/>
                </a:solidFill>
                <a:latin typeface="Calibri"/>
                <a:ea typeface="Calibri"/>
                <a:cs typeface="Calibri"/>
                <a:sym typeface="Calibri"/>
              </a:rPr>
              <a:t> se </a:t>
            </a:r>
            <a:r>
              <a:rPr lang="en-US" sz="1200" dirty="0" err="1">
                <a:solidFill>
                  <a:schemeClr val="lt1"/>
                </a:solidFill>
                <a:latin typeface="Calibri"/>
                <a:ea typeface="Calibri"/>
                <a:cs typeface="Calibri"/>
                <a:sym typeface="Calibri"/>
              </a:rPr>
              <a:t>infiere</a:t>
            </a:r>
            <a:r>
              <a:rPr lang="en-US" sz="1200" dirty="0">
                <a:solidFill>
                  <a:schemeClr val="lt1"/>
                </a:solidFill>
                <a:latin typeface="Calibri"/>
                <a:ea typeface="Calibri"/>
                <a:cs typeface="Calibri"/>
                <a:sym typeface="Calibri"/>
              </a:rPr>
              <a:t> que es un </a:t>
            </a:r>
            <a:r>
              <a:rPr lang="en-US" sz="1200" dirty="0" err="1">
                <a:solidFill>
                  <a:schemeClr val="lt1"/>
                </a:solidFill>
                <a:latin typeface="Calibri"/>
                <a:ea typeface="Calibri"/>
                <a:cs typeface="Calibri"/>
                <a:sym typeface="Calibri"/>
              </a:rPr>
              <a:t>perfil</a:t>
            </a:r>
            <a:r>
              <a:rPr lang="en-US" sz="1200" dirty="0">
                <a:solidFill>
                  <a:schemeClr val="lt1"/>
                </a:solidFill>
                <a:latin typeface="Calibri"/>
                <a:ea typeface="Calibri"/>
                <a:cs typeface="Calibri"/>
                <a:sym typeface="Calibri"/>
              </a:rPr>
              <a:t> familiar.</a:t>
            </a:r>
            <a:endParaRPr sz="1200" dirty="0">
              <a:solidFill>
                <a:schemeClr val="lt1"/>
              </a:solidFill>
              <a:latin typeface="Calibri"/>
              <a:ea typeface="Calibri"/>
              <a:cs typeface="Calibri"/>
              <a:sym typeface="Calibri"/>
            </a:endParaRPr>
          </a:p>
          <a:p>
            <a:pPr marL="0" lvl="0" indent="0" algn="l" rtl="0">
              <a:spcBef>
                <a:spcPts val="0"/>
              </a:spcBef>
              <a:spcAft>
                <a:spcPts val="0"/>
              </a:spcAft>
              <a:buNone/>
            </a:pPr>
            <a:endParaRPr sz="1200" dirty="0">
              <a:solidFill>
                <a:schemeClr val="lt1"/>
              </a:solidFill>
              <a:latin typeface="Calibri"/>
              <a:ea typeface="Calibri"/>
              <a:cs typeface="Calibri"/>
              <a:sym typeface="Calibri"/>
            </a:endParaRPr>
          </a:p>
        </p:txBody>
      </p:sp>
      <p:sp>
        <p:nvSpPr>
          <p:cNvPr id="28" name="Google Shape;250;p31">
            <a:extLst>
              <a:ext uri="{FF2B5EF4-FFF2-40B4-BE49-F238E27FC236}">
                <a16:creationId xmlns:a16="http://schemas.microsoft.com/office/drawing/2014/main" id="{2018F749-1F3C-48C5-AC36-AE4B176D4C2B}"/>
              </a:ext>
            </a:extLst>
          </p:cNvPr>
          <p:cNvSpPr txBox="1"/>
          <p:nvPr/>
        </p:nvSpPr>
        <p:spPr>
          <a:xfrm>
            <a:off x="240929" y="4055867"/>
            <a:ext cx="37668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u="sng" dirty="0">
                <a:solidFill>
                  <a:srgbClr val="FF0000"/>
                </a:solidFill>
                <a:latin typeface="Trebuchet MS" panose="020B0603020202020204" pitchFamily="34" charset="0"/>
                <a:ea typeface="Calibri"/>
                <a:cs typeface="Calibri"/>
                <a:sym typeface="Calibri"/>
              </a:rPr>
              <a:t>GRUPO SERIE DEL MOMENTO (2):</a:t>
            </a:r>
            <a:endParaRPr sz="1200" b="1" u="sng" dirty="0">
              <a:solidFill>
                <a:srgbClr val="FF0000"/>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Ve</a:t>
            </a:r>
            <a:r>
              <a:rPr lang="en-US" sz="1200" dirty="0">
                <a:solidFill>
                  <a:schemeClr val="lt1"/>
                </a:solidFill>
                <a:latin typeface="Trebuchet MS" panose="020B0603020202020204" pitchFamily="34" charset="0"/>
                <a:ea typeface="Calibri"/>
                <a:cs typeface="Calibri"/>
                <a:sym typeface="Calibri"/>
              </a:rPr>
              <a:t> las series </a:t>
            </a:r>
            <a:r>
              <a:rPr lang="en-US" sz="1200" dirty="0" err="1">
                <a:solidFill>
                  <a:schemeClr val="lt1"/>
                </a:solidFill>
                <a:latin typeface="Trebuchet MS" panose="020B0603020202020204" pitchFamily="34" charset="0"/>
                <a:ea typeface="Calibri"/>
                <a:cs typeface="Calibri"/>
                <a:sym typeface="Calibri"/>
              </a:rPr>
              <a:t>más</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largas</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Ve</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netflix</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regularmente</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Jugó</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muy</a:t>
            </a:r>
            <a:r>
              <a:rPr lang="en-US" sz="1200" dirty="0">
                <a:solidFill>
                  <a:schemeClr val="lt1"/>
                </a:solidFill>
                <a:latin typeface="Trebuchet MS" panose="020B0603020202020204" pitchFamily="34" charset="0"/>
                <a:ea typeface="Calibri"/>
                <a:cs typeface="Calibri"/>
                <a:sym typeface="Calibri"/>
              </a:rPr>
              <a:t> poco</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a:solidFill>
                  <a:schemeClr val="lt1"/>
                </a:solidFill>
                <a:latin typeface="Trebuchet MS" panose="020B0603020202020204" pitchFamily="34" charset="0"/>
                <a:ea typeface="Calibri"/>
                <a:cs typeface="Calibri"/>
                <a:sym typeface="Calibri"/>
              </a:rPr>
              <a:t>No </a:t>
            </a:r>
            <a:r>
              <a:rPr lang="en-US" sz="1200" dirty="0" err="1">
                <a:solidFill>
                  <a:schemeClr val="lt1"/>
                </a:solidFill>
                <a:latin typeface="Trebuchet MS" panose="020B0603020202020204" pitchFamily="34" charset="0"/>
                <a:ea typeface="Calibri"/>
                <a:cs typeface="Calibri"/>
                <a:sym typeface="Calibri"/>
              </a:rPr>
              <a:t>vió</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categoría</a:t>
            </a:r>
            <a:r>
              <a:rPr lang="en-US" sz="1200" dirty="0">
                <a:solidFill>
                  <a:schemeClr val="lt1"/>
                </a:solidFill>
                <a:latin typeface="Trebuchet MS" panose="020B0603020202020204" pitchFamily="34" charset="0"/>
                <a:ea typeface="Calibri"/>
                <a:cs typeface="Calibri"/>
                <a:sym typeface="Calibri"/>
              </a:rPr>
              <a:t> de Drama</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a:solidFill>
                  <a:schemeClr val="lt1"/>
                </a:solidFill>
                <a:latin typeface="Trebuchet MS" panose="020B0603020202020204" pitchFamily="34" charset="0"/>
                <a:ea typeface="Calibri"/>
                <a:cs typeface="Calibri"/>
                <a:sym typeface="Calibri"/>
              </a:rPr>
              <a:t>No </a:t>
            </a:r>
            <a:r>
              <a:rPr lang="en-US" sz="1200" dirty="0" err="1">
                <a:solidFill>
                  <a:schemeClr val="lt1"/>
                </a:solidFill>
                <a:latin typeface="Trebuchet MS" panose="020B0603020202020204" pitchFamily="34" charset="0"/>
                <a:ea typeface="Calibri"/>
                <a:cs typeface="Calibri"/>
                <a:sym typeface="Calibri"/>
              </a:rPr>
              <a:t>vió</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exclusivo</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Uso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todas</a:t>
            </a:r>
            <a:r>
              <a:rPr lang="en-US" sz="1200" dirty="0">
                <a:solidFill>
                  <a:schemeClr val="lt1"/>
                </a:solidFill>
                <a:latin typeface="Trebuchet MS" panose="020B0603020202020204" pitchFamily="34" charset="0"/>
                <a:ea typeface="Calibri"/>
                <a:cs typeface="Calibri"/>
                <a:sym typeface="Calibri"/>
              </a:rPr>
              <a:t> las </a:t>
            </a:r>
            <a:r>
              <a:rPr lang="en-US" sz="1200" dirty="0" err="1">
                <a:solidFill>
                  <a:schemeClr val="lt1"/>
                </a:solidFill>
                <a:latin typeface="Trebuchet MS" panose="020B0603020202020204" pitchFamily="34" charset="0"/>
                <a:ea typeface="Calibri"/>
                <a:cs typeface="Calibri"/>
                <a:sym typeface="Calibri"/>
              </a:rPr>
              <a:t>funciones</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mucho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del top</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mucha</a:t>
            </a:r>
            <a:r>
              <a:rPr lang="en-US" sz="1200" dirty="0">
                <a:solidFill>
                  <a:schemeClr val="lt1"/>
                </a:solidFill>
                <a:latin typeface="Trebuchet MS" panose="020B0603020202020204" pitchFamily="34" charset="0"/>
                <a:ea typeface="Calibri"/>
                <a:cs typeface="Calibri"/>
                <a:sym typeface="Calibri"/>
              </a:rPr>
              <a:t> Sci-Fi</a:t>
            </a:r>
            <a:endParaRPr sz="1200" dirty="0">
              <a:solidFill>
                <a:schemeClr val="lt1"/>
              </a:solidFill>
              <a:latin typeface="Trebuchet MS" panose="020B0603020202020204" pitchFamily="34" charset="0"/>
              <a:ea typeface="Calibri"/>
              <a:cs typeface="Calibri"/>
              <a:sym typeface="Calibri"/>
            </a:endParaRPr>
          </a:p>
          <a:p>
            <a:pPr marL="457200" lvl="0" indent="-317500" algn="l" rtl="0">
              <a:spcBef>
                <a:spcPts val="0"/>
              </a:spcBef>
              <a:spcAft>
                <a:spcPts val="0"/>
              </a:spcAft>
              <a:buClr>
                <a:schemeClr val="lt1"/>
              </a:buClr>
              <a:buSzPts val="1400"/>
              <a:buFont typeface="Calibri"/>
              <a:buChar char="●"/>
            </a:pPr>
            <a:r>
              <a:rPr lang="en-US" sz="1200" dirty="0" err="1">
                <a:solidFill>
                  <a:schemeClr val="lt1"/>
                </a:solidFill>
                <a:latin typeface="Trebuchet MS" panose="020B0603020202020204" pitchFamily="34" charset="0"/>
                <a:ea typeface="Calibri"/>
                <a:cs typeface="Calibri"/>
                <a:sym typeface="Calibri"/>
              </a:rPr>
              <a:t>Casi</a:t>
            </a:r>
            <a:r>
              <a:rPr lang="en-US" sz="1200" dirty="0">
                <a:solidFill>
                  <a:schemeClr val="lt1"/>
                </a:solidFill>
                <a:latin typeface="Trebuchet MS" panose="020B0603020202020204" pitchFamily="34" charset="0"/>
                <a:ea typeface="Calibri"/>
                <a:cs typeface="Calibri"/>
                <a:sym typeface="Calibri"/>
              </a:rPr>
              <a:t> no </a:t>
            </a: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de </a:t>
            </a:r>
            <a:r>
              <a:rPr lang="en-US" sz="1200" dirty="0" err="1">
                <a:solidFill>
                  <a:schemeClr val="lt1"/>
                </a:solidFill>
                <a:latin typeface="Trebuchet MS" panose="020B0603020202020204" pitchFamily="34" charset="0"/>
                <a:ea typeface="Calibri"/>
                <a:cs typeface="Calibri"/>
                <a:sym typeface="Calibri"/>
              </a:rPr>
              <a:t>niños</a:t>
            </a:r>
            <a:endParaRPr sz="1200" dirty="0">
              <a:solidFill>
                <a:schemeClr val="lt1"/>
              </a:solidFill>
              <a:latin typeface="Trebuchet MS" panose="020B0603020202020204" pitchFamily="34" charset="0"/>
              <a:ea typeface="Calibri"/>
              <a:cs typeface="Calibri"/>
              <a:sym typeface="Calibri"/>
            </a:endParaRPr>
          </a:p>
          <a:p>
            <a:pPr marL="0" lvl="0" indent="0" algn="l" rtl="0">
              <a:spcBef>
                <a:spcPts val="0"/>
              </a:spcBef>
              <a:spcAft>
                <a:spcPts val="0"/>
              </a:spcAft>
              <a:buNone/>
            </a:pPr>
            <a:endParaRPr sz="1200" dirty="0">
              <a:solidFill>
                <a:schemeClr val="lt1"/>
              </a:solidFill>
              <a:latin typeface="Trebuchet MS" panose="020B0603020202020204" pitchFamily="34" charset="0"/>
              <a:ea typeface="Calibri"/>
              <a:cs typeface="Calibri"/>
              <a:sym typeface="Calibri"/>
            </a:endParaRPr>
          </a:p>
          <a:p>
            <a:pPr marL="0" lvl="0" indent="0" algn="l" rtl="0">
              <a:spcBef>
                <a:spcPts val="0"/>
              </a:spcBef>
              <a:spcAft>
                <a:spcPts val="0"/>
              </a:spcAft>
              <a:buNone/>
            </a:pPr>
            <a:r>
              <a:rPr lang="en-US" sz="1200" dirty="0">
                <a:solidFill>
                  <a:schemeClr val="lt1"/>
                </a:solidFill>
                <a:latin typeface="Trebuchet MS" panose="020B0603020202020204" pitchFamily="34" charset="0"/>
                <a:ea typeface="Calibri"/>
                <a:cs typeface="Calibri"/>
                <a:sym typeface="Calibri"/>
              </a:rPr>
              <a:t>&gt; Por sus </a:t>
            </a:r>
            <a:r>
              <a:rPr lang="en-US" sz="1200" dirty="0" err="1">
                <a:solidFill>
                  <a:schemeClr val="lt1"/>
                </a:solidFill>
                <a:latin typeface="Trebuchet MS" panose="020B0603020202020204" pitchFamily="34" charset="0"/>
                <a:ea typeface="Calibri"/>
                <a:cs typeface="Calibri"/>
                <a:sym typeface="Calibri"/>
              </a:rPr>
              <a:t>características</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durante</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el</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mes</a:t>
            </a:r>
            <a:r>
              <a:rPr lang="en-US" sz="1200" dirty="0">
                <a:solidFill>
                  <a:schemeClr val="lt1"/>
                </a:solidFill>
                <a:latin typeface="Trebuchet MS" panose="020B0603020202020204" pitchFamily="34" charset="0"/>
                <a:ea typeface="Calibri"/>
                <a:cs typeface="Calibri"/>
                <a:sym typeface="Calibri"/>
              </a:rPr>
              <a:t> se </a:t>
            </a:r>
            <a:r>
              <a:rPr lang="en-US" sz="1200" dirty="0" err="1">
                <a:solidFill>
                  <a:schemeClr val="lt1"/>
                </a:solidFill>
                <a:latin typeface="Trebuchet MS" panose="020B0603020202020204" pitchFamily="34" charset="0"/>
                <a:ea typeface="Calibri"/>
                <a:cs typeface="Calibri"/>
                <a:sym typeface="Calibri"/>
              </a:rPr>
              <a:t>podría</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decir</a:t>
            </a:r>
            <a:r>
              <a:rPr lang="en-US" sz="1200" dirty="0">
                <a:solidFill>
                  <a:schemeClr val="lt1"/>
                </a:solidFill>
                <a:latin typeface="Trebuchet MS" panose="020B0603020202020204" pitchFamily="34" charset="0"/>
                <a:ea typeface="Calibri"/>
                <a:cs typeface="Calibri"/>
                <a:sym typeface="Calibri"/>
              </a:rPr>
              <a:t> que </a:t>
            </a:r>
            <a:r>
              <a:rPr lang="en-US" sz="1200" dirty="0" err="1">
                <a:solidFill>
                  <a:schemeClr val="lt1"/>
                </a:solidFill>
                <a:latin typeface="Trebuchet MS" panose="020B0603020202020204" pitchFamily="34" charset="0"/>
                <a:ea typeface="Calibri"/>
                <a:cs typeface="Calibri"/>
                <a:sym typeface="Calibri"/>
              </a:rPr>
              <a:t>entró</a:t>
            </a:r>
            <a:r>
              <a:rPr lang="en-US" sz="1200" dirty="0">
                <a:solidFill>
                  <a:schemeClr val="lt1"/>
                </a:solidFill>
                <a:latin typeface="Trebuchet MS" panose="020B0603020202020204" pitchFamily="34" charset="0"/>
                <a:ea typeface="Calibri"/>
                <a:cs typeface="Calibri"/>
                <a:sym typeface="Calibri"/>
              </a:rPr>
              <a:t> a </a:t>
            </a:r>
            <a:r>
              <a:rPr lang="en-US" sz="1200" dirty="0" err="1">
                <a:solidFill>
                  <a:schemeClr val="lt1"/>
                </a:solidFill>
                <a:latin typeface="Trebuchet MS" panose="020B0603020202020204" pitchFamily="34" charset="0"/>
                <a:ea typeface="Calibri"/>
                <a:cs typeface="Calibri"/>
                <a:sym typeface="Calibri"/>
              </a:rPr>
              <a:t>ver</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contenido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específico</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pues</a:t>
            </a:r>
            <a:r>
              <a:rPr lang="en-US" sz="1200" dirty="0">
                <a:solidFill>
                  <a:schemeClr val="lt1"/>
                </a:solidFill>
                <a:latin typeface="Trebuchet MS" panose="020B0603020202020204" pitchFamily="34" charset="0"/>
                <a:ea typeface="Calibri"/>
                <a:cs typeface="Calibri"/>
                <a:sym typeface="Calibri"/>
              </a:rPr>
              <a:t> </a:t>
            </a:r>
            <a:r>
              <a:rPr lang="en-US" sz="1200" dirty="0" err="1">
                <a:solidFill>
                  <a:schemeClr val="lt1"/>
                </a:solidFill>
                <a:latin typeface="Trebuchet MS" panose="020B0603020202020204" pitchFamily="34" charset="0"/>
                <a:ea typeface="Calibri"/>
                <a:cs typeface="Calibri"/>
                <a:sym typeface="Calibri"/>
              </a:rPr>
              <a:t>vio</a:t>
            </a:r>
            <a:r>
              <a:rPr lang="en-US" sz="1200" dirty="0">
                <a:solidFill>
                  <a:schemeClr val="lt1"/>
                </a:solidFill>
                <a:latin typeface="Trebuchet MS" panose="020B0603020202020204" pitchFamily="34" charset="0"/>
                <a:ea typeface="Calibri"/>
                <a:cs typeface="Calibri"/>
                <a:sym typeface="Calibri"/>
              </a:rPr>
              <a:t> series </a:t>
            </a:r>
            <a:r>
              <a:rPr lang="en-US" sz="1200" dirty="0" err="1">
                <a:solidFill>
                  <a:schemeClr val="lt1"/>
                </a:solidFill>
                <a:latin typeface="Trebuchet MS" panose="020B0603020202020204" pitchFamily="34" charset="0"/>
                <a:ea typeface="Calibri"/>
                <a:cs typeface="Calibri"/>
                <a:sym typeface="Calibri"/>
              </a:rPr>
              <a:t>largas</a:t>
            </a:r>
            <a:r>
              <a:rPr lang="en-US" sz="1200" dirty="0">
                <a:solidFill>
                  <a:schemeClr val="lt1"/>
                </a:solidFill>
                <a:latin typeface="Trebuchet MS" panose="020B0603020202020204" pitchFamily="34" charset="0"/>
                <a:ea typeface="Calibri"/>
                <a:cs typeface="Calibri"/>
                <a:sym typeface="Calibri"/>
              </a:rPr>
              <a:t> del top de la </a:t>
            </a:r>
            <a:r>
              <a:rPr lang="en-US" sz="1200" dirty="0" err="1">
                <a:solidFill>
                  <a:schemeClr val="lt1"/>
                </a:solidFill>
                <a:latin typeface="Trebuchet MS" panose="020B0603020202020204" pitchFamily="34" charset="0"/>
                <a:ea typeface="Calibri"/>
                <a:cs typeface="Calibri"/>
                <a:sym typeface="Calibri"/>
              </a:rPr>
              <a:t>región</a:t>
            </a:r>
            <a:endParaRPr sz="1200" dirty="0">
              <a:solidFill>
                <a:schemeClr val="lt1"/>
              </a:solidFill>
              <a:latin typeface="Trebuchet MS" panose="020B0603020202020204" pitchFamily="34" charset="0"/>
              <a:ea typeface="Calibri"/>
              <a:cs typeface="Calibri"/>
              <a:sym typeface="Calibri"/>
            </a:endParaRPr>
          </a:p>
        </p:txBody>
      </p:sp>
      <p:pic>
        <p:nvPicPr>
          <p:cNvPr id="30" name="Imagen 2">
            <a:extLst>
              <a:ext uri="{FF2B5EF4-FFF2-40B4-BE49-F238E27FC236}">
                <a16:creationId xmlns:a16="http://schemas.microsoft.com/office/drawing/2014/main" id="{9F514BD6-70DF-46DD-AEDF-EDF9EED7E6B7}"/>
              </a:ext>
            </a:extLst>
          </p:cNvPr>
          <p:cNvPicPr>
            <a:picLocks noChangeAspect="1"/>
          </p:cNvPicPr>
          <p:nvPr/>
        </p:nvPicPr>
        <p:blipFill>
          <a:blip r:embed="rId11">
            <a:duotone>
              <a:schemeClr val="accent2">
                <a:shade val="45000"/>
                <a:satMod val="135000"/>
              </a:schemeClr>
              <a:prstClr val="white"/>
            </a:duotone>
          </a:blip>
          <a:stretch>
            <a:fillRect/>
          </a:stretch>
        </p:blipFill>
        <p:spPr>
          <a:xfrm>
            <a:off x="6321189" y="5200264"/>
            <a:ext cx="1833234" cy="1335773"/>
          </a:xfrm>
          <a:prstGeom prst="rect">
            <a:avLst/>
          </a:prstGeom>
        </p:spPr>
      </p:pic>
      <p:pic>
        <p:nvPicPr>
          <p:cNvPr id="31" name="Imagen 2">
            <a:extLst>
              <a:ext uri="{FF2B5EF4-FFF2-40B4-BE49-F238E27FC236}">
                <a16:creationId xmlns:a16="http://schemas.microsoft.com/office/drawing/2014/main" id="{2CFEE525-148A-4EEE-A2CE-1A73C8FCB994}"/>
              </a:ext>
            </a:extLst>
          </p:cNvPr>
          <p:cNvPicPr>
            <a:picLocks noChangeAspect="1"/>
          </p:cNvPicPr>
          <p:nvPr/>
        </p:nvPicPr>
        <p:blipFill>
          <a:blip r:embed="rId12">
            <a:duotone>
              <a:schemeClr val="accent2">
                <a:shade val="45000"/>
                <a:satMod val="135000"/>
              </a:schemeClr>
              <a:prstClr val="white"/>
            </a:duotone>
          </a:blip>
          <a:stretch>
            <a:fillRect/>
          </a:stretch>
        </p:blipFill>
        <p:spPr>
          <a:xfrm flipH="1">
            <a:off x="5554600" y="2248822"/>
            <a:ext cx="2599823" cy="1496409"/>
          </a:xfrm>
          <a:prstGeom prst="rect">
            <a:avLst/>
          </a:prstGeom>
        </p:spPr>
      </p:pic>
      <p:pic>
        <p:nvPicPr>
          <p:cNvPr id="33" name="Imagen 4">
            <a:extLst>
              <a:ext uri="{FF2B5EF4-FFF2-40B4-BE49-F238E27FC236}">
                <a16:creationId xmlns:a16="http://schemas.microsoft.com/office/drawing/2014/main" id="{A84707C0-F868-45F5-B481-ADE068B76808}"/>
              </a:ext>
            </a:extLst>
          </p:cNvPr>
          <p:cNvPicPr>
            <a:picLocks noChangeAspect="1"/>
          </p:cNvPicPr>
          <p:nvPr/>
        </p:nvPicPr>
        <p:blipFill>
          <a:blip r:embed="rId13">
            <a:duotone>
              <a:schemeClr val="accent2">
                <a:shade val="45000"/>
                <a:satMod val="135000"/>
              </a:schemeClr>
              <a:prstClr val="white"/>
            </a:duotone>
          </a:blip>
          <a:stretch>
            <a:fillRect/>
          </a:stretch>
        </p:blipFill>
        <p:spPr>
          <a:xfrm>
            <a:off x="3435408" y="1011264"/>
            <a:ext cx="2119192" cy="1496409"/>
          </a:xfrm>
          <a:prstGeom prst="rect">
            <a:avLst/>
          </a:prstGeom>
        </p:spPr>
      </p:pic>
      <p:pic>
        <p:nvPicPr>
          <p:cNvPr id="34" name="Imagen 3">
            <a:extLst>
              <a:ext uri="{FF2B5EF4-FFF2-40B4-BE49-F238E27FC236}">
                <a16:creationId xmlns:a16="http://schemas.microsoft.com/office/drawing/2014/main" id="{9F2F221D-9768-4095-AD7E-45395457B4D4}"/>
              </a:ext>
            </a:extLst>
          </p:cNvPr>
          <p:cNvPicPr>
            <a:picLocks noChangeAspect="1"/>
          </p:cNvPicPr>
          <p:nvPr/>
        </p:nvPicPr>
        <p:blipFill>
          <a:blip r:embed="rId14">
            <a:duotone>
              <a:schemeClr val="accent2">
                <a:shade val="45000"/>
                <a:satMod val="135000"/>
              </a:schemeClr>
              <a:prstClr val="white"/>
            </a:duotone>
          </a:blip>
          <a:stretch>
            <a:fillRect/>
          </a:stretch>
        </p:blipFill>
        <p:spPr>
          <a:xfrm>
            <a:off x="3435408" y="4057584"/>
            <a:ext cx="2163656" cy="1651297"/>
          </a:xfrm>
          <a:prstGeom prst="rect">
            <a:avLst/>
          </a:prstGeom>
        </p:spPr>
      </p:pic>
    </p:spTree>
    <p:extLst>
      <p:ext uri="{BB962C8B-B14F-4D97-AF65-F5344CB8AC3E}">
        <p14:creationId xmlns:p14="http://schemas.microsoft.com/office/powerpoint/2010/main" val="1581716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68D0D7-791F-4CA9-8491-7CDC90B5D05C}"/>
              </a:ext>
            </a:extLst>
          </p:cNvPr>
          <p:cNvSpPr txBox="1"/>
          <p:nvPr/>
        </p:nvSpPr>
        <p:spPr>
          <a:xfrm>
            <a:off x="148" y="526380"/>
            <a:ext cx="12191852" cy="523220"/>
          </a:xfrm>
          <a:prstGeom prst="rect">
            <a:avLst/>
          </a:prstGeom>
          <a:solidFill>
            <a:srgbClr val="FF000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altLang="ko-KR" sz="2800" b="0" i="0" u="none" strike="noStrike" kern="1200" cap="none" spc="0" normalizeH="0" baseline="0" noProof="0" dirty="0">
                <a:ln>
                  <a:noFill/>
                </a:ln>
                <a:solidFill>
                  <a:prstClr val="white"/>
                </a:solidFill>
                <a:effectLst/>
                <a:uLnTx/>
                <a:uFillTx/>
                <a:latin typeface="Trebuchet MS" panose="020B0603020202020204" pitchFamily="34" charset="0"/>
                <a:ea typeface="맑은 고딕" panose="020B0503020000020004" pitchFamily="34" charset="-127"/>
                <a:cs typeface="Arial" pitchFamily="34" charset="0"/>
              </a:rPr>
              <a:t>OBSERVACIONES</a:t>
            </a:r>
            <a:endParaRPr kumimoji="0" lang="ko-KR" altLang="en-US" sz="2800" b="0" i="0" u="none" strike="noStrike" kern="1200" cap="none" spc="0" normalizeH="0" baseline="0" noProof="0" dirty="0">
              <a:ln>
                <a:noFill/>
              </a:ln>
              <a:solidFill>
                <a:prstClr val="white"/>
              </a:solidFill>
              <a:effectLst/>
              <a:uLnTx/>
              <a:uFillTx/>
              <a:latin typeface="Trebuchet MS" panose="020B0603020202020204" pitchFamily="34" charset="0"/>
              <a:ea typeface="맑은 고딕" panose="020B0503020000020004" pitchFamily="34" charset="-127"/>
              <a:cs typeface="Arial" pitchFamily="34" charset="0"/>
            </a:endParaRPr>
          </a:p>
        </p:txBody>
      </p:sp>
      <p:sp>
        <p:nvSpPr>
          <p:cNvPr id="6" name="TextBox 5">
            <a:extLst>
              <a:ext uri="{FF2B5EF4-FFF2-40B4-BE49-F238E27FC236}">
                <a16:creationId xmlns:a16="http://schemas.microsoft.com/office/drawing/2014/main" id="{13F63A83-9226-4EBD-B810-69F809CC7B3C}"/>
              </a:ext>
            </a:extLst>
          </p:cNvPr>
          <p:cNvSpPr txBox="1"/>
          <p:nvPr/>
        </p:nvSpPr>
        <p:spPr>
          <a:xfrm>
            <a:off x="1835863" y="1160268"/>
            <a:ext cx="8577100" cy="707886"/>
          </a:xfrm>
          <a:prstGeom prst="rect">
            <a:avLst/>
          </a:prstGeom>
          <a:solidFill>
            <a:srgbClr val="FF0000"/>
          </a:solidFill>
        </p:spPr>
        <p:txBody>
          <a:bodyPr wrap="square" rtlCol="0">
            <a:spAutoFit/>
          </a:bodyPr>
          <a:lstStyle/>
          <a:p>
            <a:pPr algn="l"/>
            <a:r>
              <a:rPr lang="es-419" sz="2000" dirty="0">
                <a:solidFill>
                  <a:schemeClr val="bg1"/>
                </a:solidFill>
                <a:latin typeface="Trebuchet MS" panose="020B0603020202020204" pitchFamily="34" charset="0"/>
              </a:rPr>
              <a:t>L</a:t>
            </a:r>
            <a:r>
              <a:rPr lang="en-US" sz="2000" b="0" i="0" u="none" strike="noStrike" baseline="0" dirty="0">
                <a:solidFill>
                  <a:schemeClr val="bg1"/>
                </a:solidFill>
                <a:latin typeface="Trebuchet MS" panose="020B0603020202020204" pitchFamily="34" charset="0"/>
              </a:rPr>
              <a:t>a </a:t>
            </a:r>
            <a:r>
              <a:rPr lang="en-US" sz="2000" b="0" i="0" u="none" strike="noStrike" baseline="0" dirty="0" err="1">
                <a:solidFill>
                  <a:schemeClr val="bg1"/>
                </a:solidFill>
                <a:latin typeface="Trebuchet MS" panose="020B0603020202020204" pitchFamily="34" charset="0"/>
              </a:rPr>
              <a:t>modelación</a:t>
            </a:r>
            <a:r>
              <a:rPr lang="en-US" sz="2000" b="0" i="0" u="none" strike="noStrike" baseline="0" dirty="0">
                <a:solidFill>
                  <a:schemeClr val="bg1"/>
                </a:solidFill>
                <a:latin typeface="Trebuchet MS" panose="020B0603020202020204" pitchFamily="34" charset="0"/>
              </a:rPr>
              <a:t> no </a:t>
            </a:r>
            <a:r>
              <a:rPr lang="en-US" sz="2000" b="0" i="0" u="none" strike="noStrike" baseline="0" dirty="0" err="1">
                <a:solidFill>
                  <a:schemeClr val="bg1"/>
                </a:solidFill>
                <a:latin typeface="Trebuchet MS" panose="020B0603020202020204" pitchFamily="34" charset="0"/>
              </a:rPr>
              <a:t>supervizada</a:t>
            </a:r>
            <a:r>
              <a:rPr lang="en-US" sz="2000" dirty="0">
                <a:solidFill>
                  <a:schemeClr val="bg1"/>
                </a:solidFill>
                <a:latin typeface="Trebuchet MS" panose="020B0603020202020204" pitchFamily="34" charset="0"/>
              </a:rPr>
              <a:t> </a:t>
            </a:r>
            <a:r>
              <a:rPr lang="es-ES" sz="2000" b="0" i="0" u="none" strike="noStrike" baseline="0" dirty="0">
                <a:solidFill>
                  <a:schemeClr val="bg1"/>
                </a:solidFill>
                <a:latin typeface="Trebuchet MS" panose="020B0603020202020204" pitchFamily="34" charset="0"/>
              </a:rPr>
              <a:t>resulta útil para encontrar información implícita en los datos que puede resultar </a:t>
            </a:r>
            <a:r>
              <a:rPr lang="en-US" sz="2000" b="0" i="0" u="none" strike="noStrike" baseline="0" dirty="0" err="1">
                <a:solidFill>
                  <a:schemeClr val="bg1"/>
                </a:solidFill>
                <a:latin typeface="Trebuchet MS" panose="020B0603020202020204" pitchFamily="34" charset="0"/>
              </a:rPr>
              <a:t>en</a:t>
            </a:r>
            <a:r>
              <a:rPr lang="en-US" sz="2000" b="0" i="0" u="none" strike="noStrike" baseline="0" dirty="0">
                <a:solidFill>
                  <a:schemeClr val="bg1"/>
                </a:solidFill>
                <a:latin typeface="Trebuchet MS" panose="020B0603020202020204" pitchFamily="34" charset="0"/>
              </a:rPr>
              <a:t> </a:t>
            </a:r>
            <a:r>
              <a:rPr lang="en-US" sz="2000" b="0" i="0" u="none" strike="noStrike" baseline="0" dirty="0" err="1">
                <a:solidFill>
                  <a:schemeClr val="bg1"/>
                </a:solidFill>
                <a:latin typeface="Trebuchet MS" panose="020B0603020202020204" pitchFamily="34" charset="0"/>
              </a:rPr>
              <a:t>información</a:t>
            </a:r>
            <a:r>
              <a:rPr lang="en-US" sz="2000" b="0" i="0" u="none" strike="noStrike" baseline="0" dirty="0">
                <a:solidFill>
                  <a:schemeClr val="bg1"/>
                </a:solidFill>
                <a:latin typeface="Trebuchet MS" panose="020B0603020202020204" pitchFamily="34" charset="0"/>
              </a:rPr>
              <a:t> </a:t>
            </a:r>
            <a:r>
              <a:rPr lang="en-US" sz="2000" b="0" i="0" u="none" strike="noStrike" baseline="0" dirty="0" err="1">
                <a:solidFill>
                  <a:schemeClr val="bg1"/>
                </a:solidFill>
                <a:latin typeface="Trebuchet MS" panose="020B0603020202020204" pitchFamily="34" charset="0"/>
              </a:rPr>
              <a:t>valiosa</a:t>
            </a:r>
            <a:r>
              <a:rPr lang="en-US" sz="2000" b="0" i="0" u="none" strike="noStrike" baseline="0" dirty="0">
                <a:solidFill>
                  <a:schemeClr val="bg1"/>
                </a:solidFill>
                <a:latin typeface="Trebuchet MS" panose="020B0603020202020204" pitchFamily="34" charset="0"/>
              </a:rPr>
              <a:t>.</a:t>
            </a:r>
            <a:endParaRPr kumimoji="0" lang="en-US" sz="2000" b="0" i="0" u="none" strike="noStrike" kern="1200" cap="none" spc="0" normalizeH="0" baseline="0" noProof="0" dirty="0">
              <a:ln>
                <a:noFill/>
              </a:ln>
              <a:solidFill>
                <a:schemeClr val="bg1"/>
              </a:solidFill>
              <a:effectLst/>
              <a:uLnTx/>
              <a:uFillTx/>
              <a:latin typeface="Trebuchet MS" panose="020B0603020202020204" pitchFamily="34" charset="0"/>
            </a:endParaRPr>
          </a:p>
        </p:txBody>
      </p:sp>
      <p:grpSp>
        <p:nvGrpSpPr>
          <p:cNvPr id="7" name="Group 6">
            <a:extLst>
              <a:ext uri="{FF2B5EF4-FFF2-40B4-BE49-F238E27FC236}">
                <a16:creationId xmlns:a16="http://schemas.microsoft.com/office/drawing/2014/main" id="{CB658185-7772-4C97-B6DE-448DF3FC6A12}"/>
              </a:ext>
            </a:extLst>
          </p:cNvPr>
          <p:cNvGrpSpPr/>
          <p:nvPr/>
        </p:nvGrpSpPr>
        <p:grpSpPr>
          <a:xfrm>
            <a:off x="1356870" y="1202271"/>
            <a:ext cx="584053" cy="544764"/>
            <a:chOff x="634973" y="872008"/>
            <a:chExt cx="584053" cy="544764"/>
          </a:xfrm>
        </p:grpSpPr>
        <p:sp>
          <p:nvSpPr>
            <p:cNvPr id="8" name="Oval 7">
              <a:extLst>
                <a:ext uri="{FF2B5EF4-FFF2-40B4-BE49-F238E27FC236}">
                  <a16:creationId xmlns:a16="http://schemas.microsoft.com/office/drawing/2014/main" id="{1E74A5D5-8F88-40B6-A783-4E890869EC26}"/>
                </a:ext>
              </a:extLst>
            </p:cNvPr>
            <p:cNvSpPr/>
            <p:nvPr/>
          </p:nvSpPr>
          <p:spPr>
            <a:xfrm rot="10800000">
              <a:off x="634973" y="872008"/>
              <a:ext cx="509466" cy="511252"/>
            </a:xfrm>
            <a:prstGeom prst="ellipse">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9" name="Text Placeholder 1">
              <a:extLst>
                <a:ext uri="{FF2B5EF4-FFF2-40B4-BE49-F238E27FC236}">
                  <a16:creationId xmlns:a16="http://schemas.microsoft.com/office/drawing/2014/main" id="{A254B392-1D4A-46A8-A36F-4A0E8920488B}"/>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419" sz="2800" b="0" i="0" u="none" strike="noStrike" kern="1200" cap="none" spc="0" normalizeH="0" baseline="0" noProof="0" dirty="0">
                  <a:ln>
                    <a:noFill/>
                  </a:ln>
                  <a:solidFill>
                    <a:prstClr val="white"/>
                  </a:solidFill>
                  <a:effectLst/>
                  <a:uLnTx/>
                  <a:uFillTx/>
                  <a:latin typeface="Calibri" panose="020F0502020204030204"/>
                  <a:ea typeface="+mn-ea"/>
                  <a:cs typeface="+mn-cs"/>
                </a:rPr>
                <a:t>1</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000DEDAA-14D7-473A-8FDA-D93879536478}"/>
              </a:ext>
            </a:extLst>
          </p:cNvPr>
          <p:cNvSpPr txBox="1"/>
          <p:nvPr/>
        </p:nvSpPr>
        <p:spPr>
          <a:xfrm>
            <a:off x="1866336" y="2250805"/>
            <a:ext cx="8546627" cy="707886"/>
          </a:xfrm>
          <a:prstGeom prst="rect">
            <a:avLst/>
          </a:prstGeom>
          <a:solidFill>
            <a:srgbClr val="FF0000"/>
          </a:solidFill>
        </p:spPr>
        <p:txBody>
          <a:bodyPr wrap="square" rtlCol="0">
            <a:spAutoFit/>
          </a:bodyPr>
          <a:lstStyle/>
          <a:p>
            <a:pPr algn="l"/>
            <a:r>
              <a:rPr lang="es-ES" sz="2000" b="0" i="0" u="none" strike="noStrike" baseline="0" dirty="0">
                <a:solidFill>
                  <a:schemeClr val="bg1"/>
                </a:solidFill>
                <a:latin typeface="Trebuchet MS" panose="020B0603020202020204" pitchFamily="34" charset="0"/>
              </a:rPr>
              <a:t>Como nos centramos en el grupo de personas que no se suscribió podemos fijarnos en sus características para ofrecerles mejor contenido;</a:t>
            </a:r>
            <a:endParaRPr kumimoji="0" lang="en-US" sz="2000" b="0" i="0" u="none" strike="noStrike" kern="1200" cap="none" spc="0" normalizeH="0" baseline="0" noProof="0" dirty="0">
              <a:ln>
                <a:noFill/>
              </a:ln>
              <a:solidFill>
                <a:schemeClr val="bg1"/>
              </a:solidFill>
              <a:effectLst/>
              <a:uLnTx/>
              <a:uFillTx/>
              <a:latin typeface="Trebuchet MS" panose="020B0603020202020204" pitchFamily="34" charset="0"/>
            </a:endParaRPr>
          </a:p>
        </p:txBody>
      </p:sp>
      <p:grpSp>
        <p:nvGrpSpPr>
          <p:cNvPr id="11" name="Group 10">
            <a:extLst>
              <a:ext uri="{FF2B5EF4-FFF2-40B4-BE49-F238E27FC236}">
                <a16:creationId xmlns:a16="http://schemas.microsoft.com/office/drawing/2014/main" id="{8E697FC3-7994-4EA9-BC1D-9318FECC7459}"/>
              </a:ext>
            </a:extLst>
          </p:cNvPr>
          <p:cNvGrpSpPr/>
          <p:nvPr/>
        </p:nvGrpSpPr>
        <p:grpSpPr>
          <a:xfrm>
            <a:off x="1381752" y="2313882"/>
            <a:ext cx="584053" cy="544764"/>
            <a:chOff x="634973" y="872008"/>
            <a:chExt cx="584053" cy="544764"/>
          </a:xfrm>
        </p:grpSpPr>
        <p:sp>
          <p:nvSpPr>
            <p:cNvPr id="12" name="Oval 11">
              <a:extLst>
                <a:ext uri="{FF2B5EF4-FFF2-40B4-BE49-F238E27FC236}">
                  <a16:creationId xmlns:a16="http://schemas.microsoft.com/office/drawing/2014/main" id="{E5F5F114-A510-4FCB-AD20-AD8D69B998AB}"/>
                </a:ext>
              </a:extLst>
            </p:cNvPr>
            <p:cNvSpPr/>
            <p:nvPr/>
          </p:nvSpPr>
          <p:spPr>
            <a:xfrm rot="10800000">
              <a:off x="634973" y="872008"/>
              <a:ext cx="509466" cy="511252"/>
            </a:xfrm>
            <a:prstGeom prst="ellipse">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3" name="Text Placeholder 1">
              <a:extLst>
                <a:ext uri="{FF2B5EF4-FFF2-40B4-BE49-F238E27FC236}">
                  <a16:creationId xmlns:a16="http://schemas.microsoft.com/office/drawing/2014/main" id="{A8B9065D-F0E0-4CD4-BE9C-28AD6A78F174}"/>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419" sz="2800" b="0" i="0" u="none" strike="noStrike" kern="1200" cap="none" spc="0" normalizeH="0" baseline="0" noProof="0" dirty="0">
                  <a:ln>
                    <a:noFill/>
                  </a:ln>
                  <a:solidFill>
                    <a:prstClr val="white"/>
                  </a:solidFill>
                  <a:effectLst/>
                  <a:uLnTx/>
                  <a:uFillTx/>
                  <a:latin typeface="Calibri" panose="020F0502020204030204"/>
                  <a:ea typeface="+mn-ea"/>
                  <a:cs typeface="+mn-cs"/>
                </a:rPr>
                <a:t>2</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15" name="Graphic 14" descr="Home with solid fill">
            <a:hlinkClick r:id="rId2" action="ppaction://hlinksldjump"/>
            <a:extLst>
              <a:ext uri="{FF2B5EF4-FFF2-40B4-BE49-F238E27FC236}">
                <a16:creationId xmlns:a16="http://schemas.microsoft.com/office/drawing/2014/main" id="{A947E41D-C0A2-4102-A575-6A43518FE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80403" y="5990508"/>
            <a:ext cx="734254" cy="734254"/>
          </a:xfrm>
          <a:prstGeom prst="rect">
            <a:avLst/>
          </a:prstGeom>
          <a:effectLst>
            <a:reflection blurRad="6350" stA="52000" endA="300" endPos="35000" dir="5400000" sy="-100000" algn="bl" rotWithShape="0"/>
          </a:effectLst>
          <a:scene3d>
            <a:camera prst="obliqueBottomLeft"/>
            <a:lightRig rig="threePt" dir="t"/>
          </a:scene3d>
          <a:sp3d/>
        </p:spPr>
      </p:pic>
      <p:sp>
        <p:nvSpPr>
          <p:cNvPr id="29" name="Google Shape;2136;p43">
            <a:extLst>
              <a:ext uri="{FF2B5EF4-FFF2-40B4-BE49-F238E27FC236}">
                <a16:creationId xmlns:a16="http://schemas.microsoft.com/office/drawing/2014/main" id="{5CFA907B-05B7-457E-B185-5B1AB0A59204}"/>
              </a:ext>
            </a:extLst>
          </p:cNvPr>
          <p:cNvSpPr/>
          <p:nvPr/>
        </p:nvSpPr>
        <p:spPr>
          <a:xfrm>
            <a:off x="1087636" y="4176111"/>
            <a:ext cx="2468100" cy="2468100"/>
          </a:xfrm>
          <a:prstGeom prst="arc">
            <a:avLst>
              <a:gd name="adj1" fmla="val 16824718"/>
              <a:gd name="adj2" fmla="val 4799796"/>
            </a:avLst>
          </a:pr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0" name="Google Shape;2143;p43">
            <a:extLst>
              <a:ext uri="{FF2B5EF4-FFF2-40B4-BE49-F238E27FC236}">
                <a16:creationId xmlns:a16="http://schemas.microsoft.com/office/drawing/2014/main" id="{8E184F9B-DC29-4EF1-97A3-970A3E9C0A35}"/>
              </a:ext>
            </a:extLst>
          </p:cNvPr>
          <p:cNvSpPr/>
          <p:nvPr/>
        </p:nvSpPr>
        <p:spPr>
          <a:xfrm>
            <a:off x="3929248" y="3072713"/>
            <a:ext cx="691200" cy="691200"/>
          </a:xfrm>
          <a:prstGeom prst="ellipse">
            <a:avLst/>
          </a:prstGeom>
          <a:solidFill>
            <a:schemeClr val="bg1">
              <a:alpha val="70000"/>
            </a:schemeClr>
          </a:solidFill>
          <a:ln>
            <a:noFill/>
          </a:ln>
        </p:spPr>
        <p:txBody>
          <a:bodyPr spcFirstLastPara="1" wrap="square" lIns="91425" tIns="91425" rIns="91425" bIns="91425" anchor="ctr" anchorCtr="0">
            <a:noAutofit/>
          </a:bodyPr>
          <a:lstStyle/>
          <a:p>
            <a:r>
              <a:rPr lang="es-419" sz="1200" b="1" dirty="0"/>
              <a:t>Ocio</a:t>
            </a:r>
            <a:endParaRPr sz="1200" b="1" dirty="0"/>
          </a:p>
        </p:txBody>
      </p:sp>
      <p:sp>
        <p:nvSpPr>
          <p:cNvPr id="31" name="Google Shape;2144;p43">
            <a:extLst>
              <a:ext uri="{FF2B5EF4-FFF2-40B4-BE49-F238E27FC236}">
                <a16:creationId xmlns:a16="http://schemas.microsoft.com/office/drawing/2014/main" id="{376DD9F7-FB3C-484B-AF95-C3A4954D218B}"/>
              </a:ext>
            </a:extLst>
          </p:cNvPr>
          <p:cNvSpPr/>
          <p:nvPr/>
        </p:nvSpPr>
        <p:spPr>
          <a:xfrm>
            <a:off x="4026714" y="5122889"/>
            <a:ext cx="691200" cy="691200"/>
          </a:xfrm>
          <a:prstGeom prst="ellipse">
            <a:avLst/>
          </a:prstGeom>
          <a:solidFill>
            <a:schemeClr val="bg1">
              <a:alpha val="70000"/>
            </a:schemeClr>
          </a:solidFill>
          <a:ln>
            <a:noFill/>
          </a:ln>
        </p:spPr>
        <p:txBody>
          <a:bodyPr spcFirstLastPara="1" wrap="square" lIns="91425" tIns="91425" rIns="91425" bIns="91425" anchor="ctr" anchorCtr="0">
            <a:noAutofit/>
          </a:bodyPr>
          <a:lstStyle/>
          <a:p>
            <a:pPr algn="ctr"/>
            <a:endParaRPr sz="900" dirty="0"/>
          </a:p>
        </p:txBody>
      </p:sp>
      <p:sp>
        <p:nvSpPr>
          <p:cNvPr id="32" name="Google Shape;2145;p43">
            <a:extLst>
              <a:ext uri="{FF2B5EF4-FFF2-40B4-BE49-F238E27FC236}">
                <a16:creationId xmlns:a16="http://schemas.microsoft.com/office/drawing/2014/main" id="{09D37124-CD60-4229-902C-D48A311ACFFB}"/>
              </a:ext>
            </a:extLst>
          </p:cNvPr>
          <p:cNvSpPr/>
          <p:nvPr/>
        </p:nvSpPr>
        <p:spPr>
          <a:xfrm>
            <a:off x="3946683" y="6065904"/>
            <a:ext cx="691200" cy="691200"/>
          </a:xfrm>
          <a:prstGeom prst="ellipse">
            <a:avLst/>
          </a:prstGeom>
          <a:solidFill>
            <a:schemeClr val="bg1">
              <a:alpha val="70000"/>
            </a:schemeClr>
          </a:solidFill>
          <a:ln>
            <a:noFill/>
          </a:ln>
        </p:spPr>
        <p:txBody>
          <a:bodyPr spcFirstLastPara="1" wrap="square" lIns="91425" tIns="91425" rIns="91425" bIns="91425" anchor="ctr" anchorCtr="0">
            <a:noAutofit/>
          </a:bodyPr>
          <a:lstStyle/>
          <a:p>
            <a:endParaRPr sz="700" dirty="0"/>
          </a:p>
        </p:txBody>
      </p:sp>
      <p:sp>
        <p:nvSpPr>
          <p:cNvPr id="33" name="Google Shape;2146;p43">
            <a:extLst>
              <a:ext uri="{FF2B5EF4-FFF2-40B4-BE49-F238E27FC236}">
                <a16:creationId xmlns:a16="http://schemas.microsoft.com/office/drawing/2014/main" id="{63F78CFA-5870-4560-B3E0-3C2B524DCBEB}"/>
              </a:ext>
            </a:extLst>
          </p:cNvPr>
          <p:cNvSpPr/>
          <p:nvPr/>
        </p:nvSpPr>
        <p:spPr>
          <a:xfrm>
            <a:off x="2635182" y="4151311"/>
            <a:ext cx="287400" cy="287400"/>
          </a:xfrm>
          <a:prstGeom prst="ellipse">
            <a:avLst/>
          </a:prstGeom>
          <a:solidFill>
            <a:srgbClr val="E41319"/>
          </a:solidFill>
          <a:ln>
            <a:noFill/>
          </a:ln>
        </p:spPr>
        <p:txBody>
          <a:bodyPr spcFirstLastPara="1" wrap="square" lIns="91425" tIns="91425" rIns="91425" bIns="91425" anchor="ctr" anchorCtr="0">
            <a:noAutofit/>
          </a:bodyPr>
          <a:lstStyle/>
          <a:p>
            <a:endParaRPr sz="1800" dirty="0">
              <a:solidFill>
                <a:srgbClr val="0070C0"/>
              </a:solidFill>
            </a:endParaRPr>
          </a:p>
        </p:txBody>
      </p:sp>
      <p:sp>
        <p:nvSpPr>
          <p:cNvPr id="34" name="Google Shape;2147;p43">
            <a:extLst>
              <a:ext uri="{FF2B5EF4-FFF2-40B4-BE49-F238E27FC236}">
                <a16:creationId xmlns:a16="http://schemas.microsoft.com/office/drawing/2014/main" id="{75AC9925-09E1-400C-BCC5-82BA637FF56F}"/>
              </a:ext>
            </a:extLst>
          </p:cNvPr>
          <p:cNvSpPr/>
          <p:nvPr/>
        </p:nvSpPr>
        <p:spPr>
          <a:xfrm>
            <a:off x="3312921" y="5692913"/>
            <a:ext cx="287400" cy="287400"/>
          </a:xfrm>
          <a:prstGeom prst="ellipse">
            <a:avLst/>
          </a:prstGeom>
          <a:solidFill>
            <a:srgbClr val="E41319"/>
          </a:solidFill>
          <a:ln>
            <a:noFill/>
          </a:ln>
        </p:spPr>
        <p:txBody>
          <a:bodyPr spcFirstLastPara="1" wrap="square" lIns="91425" tIns="91425" rIns="91425" bIns="91425" anchor="ctr" anchorCtr="0">
            <a:noAutofit/>
          </a:bodyPr>
          <a:lstStyle/>
          <a:p>
            <a:endParaRPr sz="1800">
              <a:solidFill>
                <a:srgbClr val="0070C0"/>
              </a:solidFill>
            </a:endParaRPr>
          </a:p>
        </p:txBody>
      </p:sp>
      <p:sp>
        <p:nvSpPr>
          <p:cNvPr id="35" name="Google Shape;2148;p43">
            <a:extLst>
              <a:ext uri="{FF2B5EF4-FFF2-40B4-BE49-F238E27FC236}">
                <a16:creationId xmlns:a16="http://schemas.microsoft.com/office/drawing/2014/main" id="{5DCC17A6-3DF0-49BE-8932-2A0329BD3DD2}"/>
              </a:ext>
            </a:extLst>
          </p:cNvPr>
          <p:cNvSpPr/>
          <p:nvPr/>
        </p:nvSpPr>
        <p:spPr>
          <a:xfrm>
            <a:off x="2724999" y="6360585"/>
            <a:ext cx="287400" cy="287400"/>
          </a:xfrm>
          <a:prstGeom prst="ellipse">
            <a:avLst/>
          </a:prstGeom>
          <a:solidFill>
            <a:srgbClr val="E41319"/>
          </a:solidFill>
          <a:ln>
            <a:noFill/>
          </a:ln>
        </p:spPr>
        <p:txBody>
          <a:bodyPr spcFirstLastPara="1" wrap="square" lIns="91425" tIns="91425" rIns="91425" bIns="91425" anchor="ctr" anchorCtr="0">
            <a:noAutofit/>
          </a:bodyPr>
          <a:lstStyle/>
          <a:p>
            <a:endParaRPr sz="1800">
              <a:solidFill>
                <a:srgbClr val="0070C0"/>
              </a:solidFill>
            </a:endParaRPr>
          </a:p>
        </p:txBody>
      </p:sp>
      <p:cxnSp>
        <p:nvCxnSpPr>
          <p:cNvPr id="36" name="Google Shape;2149;p43">
            <a:extLst>
              <a:ext uri="{FF2B5EF4-FFF2-40B4-BE49-F238E27FC236}">
                <a16:creationId xmlns:a16="http://schemas.microsoft.com/office/drawing/2014/main" id="{079B2F3B-6DDE-400D-8A90-BF4078287B5B}"/>
              </a:ext>
            </a:extLst>
          </p:cNvPr>
          <p:cNvCxnSpPr>
            <a:cxnSpLocks/>
            <a:stCxn id="33" idx="6"/>
            <a:endCxn id="30" idx="2"/>
          </p:cNvCxnSpPr>
          <p:nvPr/>
        </p:nvCxnSpPr>
        <p:spPr>
          <a:xfrm flipV="1">
            <a:off x="2922582" y="3418313"/>
            <a:ext cx="1006666" cy="876698"/>
          </a:xfrm>
          <a:prstGeom prst="straightConnector1">
            <a:avLst/>
          </a:prstGeom>
          <a:noFill/>
          <a:ln w="19050" cap="flat" cmpd="sng">
            <a:solidFill>
              <a:schemeClr val="bg1"/>
            </a:solidFill>
            <a:prstDash val="solid"/>
            <a:round/>
            <a:headEnd type="none" w="med" len="med"/>
            <a:tailEnd type="none" w="med" len="med"/>
          </a:ln>
        </p:spPr>
      </p:cxnSp>
      <p:cxnSp>
        <p:nvCxnSpPr>
          <p:cNvPr id="37" name="Google Shape;2150;p43">
            <a:extLst>
              <a:ext uri="{FF2B5EF4-FFF2-40B4-BE49-F238E27FC236}">
                <a16:creationId xmlns:a16="http://schemas.microsoft.com/office/drawing/2014/main" id="{06FD9CAA-4247-4229-BE47-A893C8D1E1D0}"/>
              </a:ext>
            </a:extLst>
          </p:cNvPr>
          <p:cNvCxnSpPr>
            <a:stCxn id="34" idx="6"/>
            <a:endCxn id="31" idx="2"/>
          </p:cNvCxnSpPr>
          <p:nvPr/>
        </p:nvCxnSpPr>
        <p:spPr>
          <a:xfrm flipV="1">
            <a:off x="3600321" y="5468489"/>
            <a:ext cx="426393" cy="368124"/>
          </a:xfrm>
          <a:prstGeom prst="straightConnector1">
            <a:avLst/>
          </a:prstGeom>
          <a:noFill/>
          <a:ln w="19050" cap="flat" cmpd="sng">
            <a:solidFill>
              <a:schemeClr val="bg1"/>
            </a:solidFill>
            <a:prstDash val="solid"/>
            <a:round/>
            <a:headEnd type="none" w="med" len="med"/>
            <a:tailEnd type="none" w="med" len="med"/>
          </a:ln>
        </p:spPr>
      </p:cxnSp>
      <p:cxnSp>
        <p:nvCxnSpPr>
          <p:cNvPr id="38" name="Google Shape;2151;p43">
            <a:extLst>
              <a:ext uri="{FF2B5EF4-FFF2-40B4-BE49-F238E27FC236}">
                <a16:creationId xmlns:a16="http://schemas.microsoft.com/office/drawing/2014/main" id="{094FEE28-998A-449C-B215-E9AD0008CFE1}"/>
              </a:ext>
            </a:extLst>
          </p:cNvPr>
          <p:cNvCxnSpPr>
            <a:cxnSpLocks/>
            <a:stCxn id="35" idx="6"/>
            <a:endCxn id="32" idx="2"/>
          </p:cNvCxnSpPr>
          <p:nvPr/>
        </p:nvCxnSpPr>
        <p:spPr>
          <a:xfrm flipV="1">
            <a:off x="3012399" y="6411504"/>
            <a:ext cx="934284" cy="92781"/>
          </a:xfrm>
          <a:prstGeom prst="straightConnector1">
            <a:avLst/>
          </a:prstGeom>
          <a:noFill/>
          <a:ln w="19050" cap="flat" cmpd="sng">
            <a:solidFill>
              <a:schemeClr val="bg1"/>
            </a:solidFill>
            <a:prstDash val="solid"/>
            <a:round/>
            <a:headEnd type="none" w="med" len="med"/>
            <a:tailEnd type="none" w="med" len="med"/>
          </a:ln>
        </p:spPr>
      </p:cxnSp>
      <p:cxnSp>
        <p:nvCxnSpPr>
          <p:cNvPr id="39" name="Google Shape;2152;p43">
            <a:extLst>
              <a:ext uri="{FF2B5EF4-FFF2-40B4-BE49-F238E27FC236}">
                <a16:creationId xmlns:a16="http://schemas.microsoft.com/office/drawing/2014/main" id="{0BDFFB08-E22A-46EF-BC17-73677417495F}"/>
              </a:ext>
            </a:extLst>
          </p:cNvPr>
          <p:cNvCxnSpPr>
            <a:cxnSpLocks/>
            <a:stCxn id="30" idx="6"/>
          </p:cNvCxnSpPr>
          <p:nvPr/>
        </p:nvCxnSpPr>
        <p:spPr>
          <a:xfrm>
            <a:off x="4620448" y="3418313"/>
            <a:ext cx="574500" cy="0"/>
          </a:xfrm>
          <a:prstGeom prst="straightConnector1">
            <a:avLst/>
          </a:prstGeom>
          <a:noFill/>
          <a:ln w="19050" cap="flat" cmpd="sng">
            <a:solidFill>
              <a:schemeClr val="bg1"/>
            </a:solidFill>
            <a:prstDash val="solid"/>
            <a:round/>
            <a:headEnd type="none" w="med" len="med"/>
            <a:tailEnd type="oval" w="med" len="med"/>
          </a:ln>
        </p:spPr>
      </p:cxnSp>
      <p:cxnSp>
        <p:nvCxnSpPr>
          <p:cNvPr id="40" name="Google Shape;2153;p43">
            <a:extLst>
              <a:ext uri="{FF2B5EF4-FFF2-40B4-BE49-F238E27FC236}">
                <a16:creationId xmlns:a16="http://schemas.microsoft.com/office/drawing/2014/main" id="{42FA8F7B-CFAF-4876-97CA-7ACA87D33370}"/>
              </a:ext>
            </a:extLst>
          </p:cNvPr>
          <p:cNvCxnSpPr>
            <a:stCxn id="31" idx="6"/>
          </p:cNvCxnSpPr>
          <p:nvPr/>
        </p:nvCxnSpPr>
        <p:spPr>
          <a:xfrm>
            <a:off x="4717914" y="5468489"/>
            <a:ext cx="574500" cy="0"/>
          </a:xfrm>
          <a:prstGeom prst="straightConnector1">
            <a:avLst/>
          </a:prstGeom>
          <a:noFill/>
          <a:ln w="19050" cap="flat" cmpd="sng">
            <a:solidFill>
              <a:schemeClr val="bg1"/>
            </a:solidFill>
            <a:prstDash val="solid"/>
            <a:round/>
            <a:headEnd type="none" w="med" len="med"/>
            <a:tailEnd type="oval" w="med" len="med"/>
          </a:ln>
        </p:spPr>
      </p:cxnSp>
      <p:cxnSp>
        <p:nvCxnSpPr>
          <p:cNvPr id="41" name="Google Shape;2154;p43">
            <a:extLst>
              <a:ext uri="{FF2B5EF4-FFF2-40B4-BE49-F238E27FC236}">
                <a16:creationId xmlns:a16="http://schemas.microsoft.com/office/drawing/2014/main" id="{07DC505A-B87E-44BF-BB71-56826CEFE603}"/>
              </a:ext>
            </a:extLst>
          </p:cNvPr>
          <p:cNvCxnSpPr>
            <a:cxnSpLocks/>
            <a:stCxn id="32" idx="6"/>
          </p:cNvCxnSpPr>
          <p:nvPr/>
        </p:nvCxnSpPr>
        <p:spPr>
          <a:xfrm>
            <a:off x="4637883" y="6411504"/>
            <a:ext cx="574500" cy="0"/>
          </a:xfrm>
          <a:prstGeom prst="straightConnector1">
            <a:avLst/>
          </a:prstGeom>
          <a:noFill/>
          <a:ln w="19050" cap="flat" cmpd="sng">
            <a:solidFill>
              <a:schemeClr val="bg1"/>
            </a:solidFill>
            <a:prstDash val="solid"/>
            <a:round/>
            <a:headEnd type="none" w="med" len="med"/>
            <a:tailEnd type="oval" w="med" len="med"/>
          </a:ln>
        </p:spPr>
      </p:cxnSp>
      <p:pic>
        <p:nvPicPr>
          <p:cNvPr id="43" name="Imagen 1">
            <a:extLst>
              <a:ext uri="{FF2B5EF4-FFF2-40B4-BE49-F238E27FC236}">
                <a16:creationId xmlns:a16="http://schemas.microsoft.com/office/drawing/2014/main" id="{28A9C7AB-5D93-42AA-8558-0D74E880B7FE}"/>
              </a:ext>
            </a:extLst>
          </p:cNvPr>
          <p:cNvPicPr>
            <a:picLocks noChangeAspect="1"/>
          </p:cNvPicPr>
          <p:nvPr/>
        </p:nvPicPr>
        <p:blipFill>
          <a:blip r:embed="rId5"/>
          <a:stretch>
            <a:fillRect/>
          </a:stretch>
        </p:blipFill>
        <p:spPr>
          <a:xfrm>
            <a:off x="351089" y="4261750"/>
            <a:ext cx="2571493" cy="2037787"/>
          </a:xfrm>
          <a:prstGeom prst="rect">
            <a:avLst/>
          </a:prstGeom>
        </p:spPr>
      </p:pic>
      <p:sp>
        <p:nvSpPr>
          <p:cNvPr id="45" name="Google Shape;2143;p43">
            <a:extLst>
              <a:ext uri="{FF2B5EF4-FFF2-40B4-BE49-F238E27FC236}">
                <a16:creationId xmlns:a16="http://schemas.microsoft.com/office/drawing/2014/main" id="{4DBD23D0-286D-4394-8133-78FD4A47BE59}"/>
              </a:ext>
            </a:extLst>
          </p:cNvPr>
          <p:cNvSpPr/>
          <p:nvPr/>
        </p:nvSpPr>
        <p:spPr>
          <a:xfrm>
            <a:off x="3995131" y="4089478"/>
            <a:ext cx="691200" cy="691200"/>
          </a:xfrm>
          <a:prstGeom prst="ellipse">
            <a:avLst/>
          </a:prstGeom>
          <a:solidFill>
            <a:schemeClr val="bg1">
              <a:alpha val="70000"/>
            </a:schemeClr>
          </a:solidFill>
          <a:ln>
            <a:noFill/>
          </a:ln>
        </p:spPr>
        <p:txBody>
          <a:bodyPr spcFirstLastPara="1" wrap="square" lIns="91425" tIns="91425" rIns="91425" bIns="91425" anchor="ctr" anchorCtr="0">
            <a:noAutofit/>
          </a:bodyPr>
          <a:lstStyle/>
          <a:p>
            <a:r>
              <a:rPr lang="es-419" sz="1000" b="1" dirty="0"/>
              <a:t>Niños</a:t>
            </a:r>
            <a:endParaRPr sz="1000" b="1" dirty="0"/>
          </a:p>
        </p:txBody>
      </p:sp>
      <p:sp>
        <p:nvSpPr>
          <p:cNvPr id="46" name="Google Shape;2146;p43">
            <a:extLst>
              <a:ext uri="{FF2B5EF4-FFF2-40B4-BE49-F238E27FC236}">
                <a16:creationId xmlns:a16="http://schemas.microsoft.com/office/drawing/2014/main" id="{DF1BA5D8-FB16-4239-88C2-9055C6EB0F1D}"/>
              </a:ext>
            </a:extLst>
          </p:cNvPr>
          <p:cNvSpPr/>
          <p:nvPr/>
        </p:nvSpPr>
        <p:spPr>
          <a:xfrm>
            <a:off x="3227589" y="4647715"/>
            <a:ext cx="287400" cy="287400"/>
          </a:xfrm>
          <a:prstGeom prst="ellipse">
            <a:avLst/>
          </a:prstGeom>
          <a:solidFill>
            <a:srgbClr val="E41319"/>
          </a:solidFill>
          <a:ln>
            <a:noFill/>
          </a:ln>
        </p:spPr>
        <p:txBody>
          <a:bodyPr spcFirstLastPara="1" wrap="square" lIns="91425" tIns="91425" rIns="91425" bIns="91425" anchor="ctr" anchorCtr="0">
            <a:noAutofit/>
          </a:bodyPr>
          <a:lstStyle/>
          <a:p>
            <a:endParaRPr sz="1800" dirty="0">
              <a:solidFill>
                <a:srgbClr val="0070C0"/>
              </a:solidFill>
            </a:endParaRPr>
          </a:p>
        </p:txBody>
      </p:sp>
      <p:cxnSp>
        <p:nvCxnSpPr>
          <p:cNvPr id="47" name="Google Shape;2149;p43">
            <a:extLst>
              <a:ext uri="{FF2B5EF4-FFF2-40B4-BE49-F238E27FC236}">
                <a16:creationId xmlns:a16="http://schemas.microsoft.com/office/drawing/2014/main" id="{9EAEDB69-74EB-4E08-865E-D8EA996D0071}"/>
              </a:ext>
            </a:extLst>
          </p:cNvPr>
          <p:cNvCxnSpPr>
            <a:cxnSpLocks/>
            <a:stCxn id="46" idx="6"/>
            <a:endCxn id="45" idx="2"/>
          </p:cNvCxnSpPr>
          <p:nvPr/>
        </p:nvCxnSpPr>
        <p:spPr>
          <a:xfrm flipV="1">
            <a:off x="3514989" y="4435078"/>
            <a:ext cx="480142" cy="356337"/>
          </a:xfrm>
          <a:prstGeom prst="straightConnector1">
            <a:avLst/>
          </a:prstGeom>
          <a:noFill/>
          <a:ln w="19050" cap="flat" cmpd="sng">
            <a:solidFill>
              <a:schemeClr val="bg1"/>
            </a:solidFill>
            <a:prstDash val="solid"/>
            <a:round/>
            <a:headEnd type="none" w="med" len="med"/>
            <a:tailEnd type="none" w="med" len="med"/>
          </a:ln>
        </p:spPr>
      </p:cxnSp>
      <p:cxnSp>
        <p:nvCxnSpPr>
          <p:cNvPr id="48" name="Google Shape;2152;p43">
            <a:extLst>
              <a:ext uri="{FF2B5EF4-FFF2-40B4-BE49-F238E27FC236}">
                <a16:creationId xmlns:a16="http://schemas.microsoft.com/office/drawing/2014/main" id="{F14E6F7D-B0E3-47C4-B1E8-C3D6251F01A0}"/>
              </a:ext>
            </a:extLst>
          </p:cNvPr>
          <p:cNvCxnSpPr>
            <a:stCxn id="45" idx="6"/>
          </p:cNvCxnSpPr>
          <p:nvPr/>
        </p:nvCxnSpPr>
        <p:spPr>
          <a:xfrm>
            <a:off x="4686331" y="4435078"/>
            <a:ext cx="574500" cy="0"/>
          </a:xfrm>
          <a:prstGeom prst="straightConnector1">
            <a:avLst/>
          </a:prstGeom>
          <a:noFill/>
          <a:ln w="19050" cap="flat" cmpd="sng">
            <a:solidFill>
              <a:schemeClr val="bg1"/>
            </a:solidFill>
            <a:prstDash val="solid"/>
            <a:round/>
            <a:headEnd type="none" w="med" len="med"/>
            <a:tailEnd type="oval" w="med" len="med"/>
          </a:ln>
        </p:spPr>
      </p:cxnSp>
      <p:sp>
        <p:nvSpPr>
          <p:cNvPr id="68" name="TextBox 67">
            <a:extLst>
              <a:ext uri="{FF2B5EF4-FFF2-40B4-BE49-F238E27FC236}">
                <a16:creationId xmlns:a16="http://schemas.microsoft.com/office/drawing/2014/main" id="{64D62632-FA1F-4EE7-9799-E1DC92AFB425}"/>
              </a:ext>
            </a:extLst>
          </p:cNvPr>
          <p:cNvSpPr txBox="1"/>
          <p:nvPr/>
        </p:nvSpPr>
        <p:spPr>
          <a:xfrm>
            <a:off x="3659129" y="5205370"/>
            <a:ext cx="1414975" cy="507831"/>
          </a:xfrm>
          <a:prstGeom prst="rect">
            <a:avLst/>
          </a:prstGeom>
          <a:noFill/>
        </p:spPr>
        <p:txBody>
          <a:bodyPr wrap="square" rtlCol="0">
            <a:spAutoFit/>
          </a:bodyPr>
          <a:lstStyle/>
          <a:p>
            <a:pPr algn="ctr"/>
            <a:r>
              <a:rPr lang="es-419" sz="900" b="1" dirty="0"/>
              <a:t>Serie</a:t>
            </a:r>
          </a:p>
          <a:p>
            <a:pPr algn="ctr"/>
            <a:r>
              <a:rPr lang="es-419" sz="900" b="1" dirty="0"/>
              <a:t>Del</a:t>
            </a:r>
          </a:p>
          <a:p>
            <a:pPr algn="ctr"/>
            <a:r>
              <a:rPr lang="es-419" sz="900" b="1" dirty="0"/>
              <a:t>Momento</a:t>
            </a:r>
            <a:endParaRPr lang="en-US" sz="900" b="1" dirty="0"/>
          </a:p>
        </p:txBody>
      </p:sp>
      <p:sp>
        <p:nvSpPr>
          <p:cNvPr id="69" name="TextBox 68">
            <a:extLst>
              <a:ext uri="{FF2B5EF4-FFF2-40B4-BE49-F238E27FC236}">
                <a16:creationId xmlns:a16="http://schemas.microsoft.com/office/drawing/2014/main" id="{57B8C8E2-0432-4F35-B740-C2BF63F27275}"/>
              </a:ext>
            </a:extLst>
          </p:cNvPr>
          <p:cNvSpPr txBox="1"/>
          <p:nvPr/>
        </p:nvSpPr>
        <p:spPr>
          <a:xfrm>
            <a:off x="3580875" y="6299537"/>
            <a:ext cx="1414975" cy="253916"/>
          </a:xfrm>
          <a:prstGeom prst="rect">
            <a:avLst/>
          </a:prstGeom>
          <a:noFill/>
        </p:spPr>
        <p:txBody>
          <a:bodyPr wrap="square" rtlCol="0">
            <a:spAutoFit/>
          </a:bodyPr>
          <a:lstStyle/>
          <a:p>
            <a:pPr algn="ctr"/>
            <a:r>
              <a:rPr lang="es-419" sz="1050" b="1" dirty="0"/>
              <a:t>Familiar</a:t>
            </a:r>
            <a:endParaRPr lang="en-US" sz="1050" b="1" dirty="0"/>
          </a:p>
        </p:txBody>
      </p:sp>
      <p:sp>
        <p:nvSpPr>
          <p:cNvPr id="71" name="TextBox 70">
            <a:extLst>
              <a:ext uri="{FF2B5EF4-FFF2-40B4-BE49-F238E27FC236}">
                <a16:creationId xmlns:a16="http://schemas.microsoft.com/office/drawing/2014/main" id="{3795363E-DB81-4F19-B593-C77FB968E298}"/>
              </a:ext>
            </a:extLst>
          </p:cNvPr>
          <p:cNvSpPr txBox="1"/>
          <p:nvPr/>
        </p:nvSpPr>
        <p:spPr>
          <a:xfrm>
            <a:off x="5311648" y="3154891"/>
            <a:ext cx="3122817" cy="400110"/>
          </a:xfrm>
          <a:prstGeom prst="rect">
            <a:avLst/>
          </a:prstGeom>
          <a:solidFill>
            <a:srgbClr val="E41319"/>
          </a:solidFill>
        </p:spPr>
        <p:txBody>
          <a:bodyPr wrap="square" rtlCol="0">
            <a:spAutoFit/>
          </a:bodyPr>
          <a:lstStyle/>
          <a:p>
            <a:pPr algn="l"/>
            <a:r>
              <a:rPr lang="es-ES" sz="2000" b="0" i="0" u="none" strike="noStrike" baseline="0" dirty="0">
                <a:solidFill>
                  <a:schemeClr val="bg1"/>
                </a:solidFill>
                <a:latin typeface="Trebuchet MS" panose="020B0603020202020204" pitchFamily="34" charset="0"/>
              </a:rPr>
              <a:t>Mayor variedad de juegos</a:t>
            </a:r>
            <a:endParaRPr kumimoji="0" lang="en-US" sz="2000" b="0" i="0" u="none" strike="noStrike" kern="1200" cap="none" spc="0" normalizeH="0" baseline="0" noProof="0" dirty="0">
              <a:ln>
                <a:noFill/>
              </a:ln>
              <a:solidFill>
                <a:schemeClr val="bg1"/>
              </a:solidFill>
              <a:effectLst/>
              <a:uLnTx/>
              <a:uFillTx/>
              <a:latin typeface="Trebuchet MS" panose="020B0603020202020204" pitchFamily="34" charset="0"/>
            </a:endParaRPr>
          </a:p>
        </p:txBody>
      </p:sp>
      <p:sp>
        <p:nvSpPr>
          <p:cNvPr id="72" name="TextBox 71">
            <a:extLst>
              <a:ext uri="{FF2B5EF4-FFF2-40B4-BE49-F238E27FC236}">
                <a16:creationId xmlns:a16="http://schemas.microsoft.com/office/drawing/2014/main" id="{99BEED65-4806-4FF9-8028-B40276F07AF6}"/>
              </a:ext>
            </a:extLst>
          </p:cNvPr>
          <p:cNvSpPr txBox="1"/>
          <p:nvPr/>
        </p:nvSpPr>
        <p:spPr>
          <a:xfrm>
            <a:off x="5353705" y="6244101"/>
            <a:ext cx="5124574" cy="400110"/>
          </a:xfrm>
          <a:prstGeom prst="rect">
            <a:avLst/>
          </a:prstGeom>
          <a:solidFill>
            <a:srgbClr val="E41319"/>
          </a:solidFill>
        </p:spPr>
        <p:txBody>
          <a:bodyPr wrap="square" rtlCol="0">
            <a:spAutoFit/>
          </a:bodyPr>
          <a:lstStyle/>
          <a:p>
            <a:pPr algn="l"/>
            <a:r>
              <a:rPr lang="es-ES" sz="2000" b="0" i="0" u="none" strike="noStrike" baseline="0" dirty="0">
                <a:solidFill>
                  <a:schemeClr val="bg1"/>
                </a:solidFill>
                <a:latin typeface="Trebuchet MS" panose="020B0603020202020204" pitchFamily="34" charset="0"/>
              </a:rPr>
              <a:t>Recomendaciones Familiares o de juegos.</a:t>
            </a:r>
            <a:endParaRPr kumimoji="0" lang="en-US" sz="2000" b="0" i="0" u="none" strike="noStrike" kern="1200" cap="none" spc="0" normalizeH="0" baseline="0" noProof="0" dirty="0">
              <a:ln>
                <a:noFill/>
              </a:ln>
              <a:solidFill>
                <a:schemeClr val="bg1"/>
              </a:solidFill>
              <a:effectLst/>
              <a:uLnTx/>
              <a:uFillTx/>
              <a:latin typeface="Trebuchet MS" panose="020B0603020202020204" pitchFamily="34" charset="0"/>
            </a:endParaRPr>
          </a:p>
        </p:txBody>
      </p:sp>
      <p:sp>
        <p:nvSpPr>
          <p:cNvPr id="73" name="TextBox 72">
            <a:extLst>
              <a:ext uri="{FF2B5EF4-FFF2-40B4-BE49-F238E27FC236}">
                <a16:creationId xmlns:a16="http://schemas.microsoft.com/office/drawing/2014/main" id="{2301E255-9ACC-4489-85DB-79BA630ABFE6}"/>
              </a:ext>
            </a:extLst>
          </p:cNvPr>
          <p:cNvSpPr txBox="1"/>
          <p:nvPr/>
        </p:nvSpPr>
        <p:spPr>
          <a:xfrm>
            <a:off x="5401269" y="5241354"/>
            <a:ext cx="4769098" cy="400110"/>
          </a:xfrm>
          <a:prstGeom prst="rect">
            <a:avLst/>
          </a:prstGeom>
          <a:solidFill>
            <a:srgbClr val="E41319"/>
          </a:solidFill>
        </p:spPr>
        <p:txBody>
          <a:bodyPr wrap="square" rtlCol="0">
            <a:spAutoFit/>
          </a:bodyPr>
          <a:lstStyle/>
          <a:p>
            <a:pPr algn="l"/>
            <a:r>
              <a:rPr lang="es-ES" sz="2000" b="0" i="0" u="none" strike="noStrike" baseline="0" dirty="0">
                <a:solidFill>
                  <a:schemeClr val="bg1"/>
                </a:solidFill>
                <a:latin typeface="Trebuchet MS" panose="020B0603020202020204" pitchFamily="34" charset="0"/>
              </a:rPr>
              <a:t>Crear más contenido original de </a:t>
            </a:r>
            <a:r>
              <a:rPr lang="es-ES" sz="2000" b="0" i="0" u="none" strike="noStrike" baseline="0" dirty="0" err="1">
                <a:solidFill>
                  <a:schemeClr val="bg1"/>
                </a:solidFill>
                <a:latin typeface="Trebuchet MS" panose="020B0603020202020204" pitchFamily="34" charset="0"/>
              </a:rPr>
              <a:t>Sci</a:t>
            </a:r>
            <a:r>
              <a:rPr lang="es-ES" sz="2000" b="0" i="0" u="none" strike="noStrike" baseline="0" dirty="0">
                <a:solidFill>
                  <a:schemeClr val="bg1"/>
                </a:solidFill>
                <a:latin typeface="Trebuchet MS" panose="020B0603020202020204" pitchFamily="34" charset="0"/>
              </a:rPr>
              <a:t>-Fi.</a:t>
            </a:r>
            <a:endParaRPr kumimoji="0" lang="en-US" sz="2000" b="0" i="0" u="none" strike="noStrike" kern="1200" cap="none" spc="0" normalizeH="0" baseline="0" noProof="0" dirty="0">
              <a:ln>
                <a:noFill/>
              </a:ln>
              <a:solidFill>
                <a:schemeClr val="bg1"/>
              </a:solidFill>
              <a:effectLst/>
              <a:uLnTx/>
              <a:uFillTx/>
              <a:latin typeface="Trebuchet MS" panose="020B0603020202020204" pitchFamily="34" charset="0"/>
            </a:endParaRPr>
          </a:p>
        </p:txBody>
      </p:sp>
      <p:sp>
        <p:nvSpPr>
          <p:cNvPr id="74" name="TextBox 73">
            <a:extLst>
              <a:ext uri="{FF2B5EF4-FFF2-40B4-BE49-F238E27FC236}">
                <a16:creationId xmlns:a16="http://schemas.microsoft.com/office/drawing/2014/main" id="{97984A9E-DCA5-49C2-94BD-D6C715E8A4DA}"/>
              </a:ext>
            </a:extLst>
          </p:cNvPr>
          <p:cNvSpPr txBox="1"/>
          <p:nvPr/>
        </p:nvSpPr>
        <p:spPr>
          <a:xfrm>
            <a:off x="5377531" y="4011785"/>
            <a:ext cx="6463380" cy="646331"/>
          </a:xfrm>
          <a:prstGeom prst="rect">
            <a:avLst/>
          </a:prstGeom>
          <a:solidFill>
            <a:srgbClr val="E41319"/>
          </a:solidFill>
        </p:spPr>
        <p:txBody>
          <a:bodyPr wrap="square" rtlCol="0">
            <a:spAutoFit/>
          </a:bodyPr>
          <a:lstStyle/>
          <a:p>
            <a:pPr algn="l"/>
            <a:r>
              <a:rPr lang="en-US" dirty="0" err="1">
                <a:solidFill>
                  <a:schemeClr val="bg1"/>
                </a:solidFill>
                <a:latin typeface="Trebuchet MS" panose="020B0603020202020204" pitchFamily="34" charset="0"/>
              </a:rPr>
              <a:t>R</a:t>
            </a:r>
            <a:r>
              <a:rPr lang="en-US" sz="1800" b="0" i="0" u="none" strike="noStrike" baseline="0" dirty="0" err="1">
                <a:solidFill>
                  <a:schemeClr val="bg1"/>
                </a:solidFill>
                <a:latin typeface="Trebuchet MS" panose="020B0603020202020204" pitchFamily="34" charset="0"/>
              </a:rPr>
              <a:t>ecomendaciones</a:t>
            </a:r>
            <a:r>
              <a:rPr lang="en-US" sz="1800" b="0" i="0" u="none" strike="noStrike" baseline="0" dirty="0">
                <a:solidFill>
                  <a:schemeClr val="bg1"/>
                </a:solidFill>
                <a:latin typeface="Trebuchet MS" panose="020B0603020202020204" pitchFamily="34" charset="0"/>
              </a:rPr>
              <a:t> para </a:t>
            </a:r>
            <a:r>
              <a:rPr lang="en-US" sz="1800" b="0" i="0" u="none" strike="noStrike" baseline="0" dirty="0" err="1">
                <a:solidFill>
                  <a:schemeClr val="bg1"/>
                </a:solidFill>
                <a:latin typeface="Trebuchet MS" panose="020B0603020202020204" pitchFamily="34" charset="0"/>
              </a:rPr>
              <a:t>adultos</a:t>
            </a:r>
            <a:r>
              <a:rPr lang="es-ES" sz="1800" b="0" i="0" u="none" strike="noStrike" baseline="0" dirty="0">
                <a:solidFill>
                  <a:schemeClr val="bg1"/>
                </a:solidFill>
                <a:latin typeface="Trebuchet MS" panose="020B0603020202020204" pitchFamily="34" charset="0"/>
              </a:rPr>
              <a:t> para llamar la atención de los padres.</a:t>
            </a:r>
            <a:endParaRPr kumimoji="0" lang="en-US" sz="2000" b="0" i="0" u="none" strike="noStrike" kern="1200" cap="none" spc="0" normalizeH="0" baseline="0" noProof="0" dirty="0">
              <a:ln>
                <a:noFill/>
              </a:ln>
              <a:solidFill>
                <a:schemeClr val="bg1"/>
              </a:solidFill>
              <a:effectLst/>
              <a:uLnTx/>
              <a:uFillTx/>
              <a:latin typeface="Trebuchet MS" panose="020B0603020202020204" pitchFamily="34" charset="0"/>
            </a:endParaRPr>
          </a:p>
        </p:txBody>
      </p:sp>
    </p:spTree>
    <p:extLst>
      <p:ext uri="{BB962C8B-B14F-4D97-AF65-F5344CB8AC3E}">
        <p14:creationId xmlns:p14="http://schemas.microsoft.com/office/powerpoint/2010/main" val="90976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D2AC4A0F-DA52-4613-9B9B-9F4F51DD0F40}"/>
              </a:ext>
            </a:extLst>
          </p:cNvPr>
          <p:cNvSpPr/>
          <p:nvPr/>
        </p:nvSpPr>
        <p:spPr>
          <a:xfrm>
            <a:off x="-1524" y="0"/>
            <a:ext cx="12193524" cy="927307"/>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2" name="Grupo 11">
            <a:extLst>
              <a:ext uri="{FF2B5EF4-FFF2-40B4-BE49-F238E27FC236}">
                <a16:creationId xmlns:a16="http://schemas.microsoft.com/office/drawing/2014/main" id="{87969902-CDA2-4A79-AB2A-CEA650A231F0}"/>
              </a:ext>
            </a:extLst>
          </p:cNvPr>
          <p:cNvGrpSpPr/>
          <p:nvPr/>
        </p:nvGrpSpPr>
        <p:grpSpPr>
          <a:xfrm>
            <a:off x="654001" y="4484144"/>
            <a:ext cx="1847850" cy="523220"/>
            <a:chOff x="657225" y="4265982"/>
            <a:chExt cx="1847850" cy="523220"/>
          </a:xfrm>
        </p:grpSpPr>
        <p:sp>
          <p:nvSpPr>
            <p:cNvPr id="10" name="Rectángulo 9">
              <a:hlinkClick r:id="" action="ppaction://hlinkshowjump?jump=nextslide"/>
              <a:extLst>
                <a:ext uri="{FF2B5EF4-FFF2-40B4-BE49-F238E27FC236}">
                  <a16:creationId xmlns:a16="http://schemas.microsoft.com/office/drawing/2014/main" id="{FCC07F5E-662A-4388-801D-A466CEB198B8}"/>
                </a:ext>
              </a:extLst>
            </p:cNvPr>
            <p:cNvSpPr/>
            <p:nvPr/>
          </p:nvSpPr>
          <p:spPr>
            <a:xfrm>
              <a:off x="657225" y="4265982"/>
              <a:ext cx="1847850" cy="523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spc="300" dirty="0">
                  <a:latin typeface="Abadi" panose="020B0604020104020204" pitchFamily="34" charset="0"/>
                </a:rPr>
                <a:t>   PLAY</a:t>
              </a:r>
              <a:endParaRPr lang="es-PE" b="1" spc="300" dirty="0">
                <a:latin typeface="Abadi" panose="020B0604020104020204" pitchFamily="34" charset="0"/>
              </a:endParaRPr>
            </a:p>
          </p:txBody>
        </p:sp>
        <p:sp>
          <p:nvSpPr>
            <p:cNvPr id="11" name="Triángulo isósceles 10">
              <a:extLst>
                <a:ext uri="{FF2B5EF4-FFF2-40B4-BE49-F238E27FC236}">
                  <a16:creationId xmlns:a16="http://schemas.microsoft.com/office/drawing/2014/main" id="{71E74D28-BEDE-44F3-84AB-DB720F0EF5C2}"/>
                </a:ext>
              </a:extLst>
            </p:cNvPr>
            <p:cNvSpPr/>
            <p:nvPr/>
          </p:nvSpPr>
          <p:spPr>
            <a:xfrm rot="5400000">
              <a:off x="927100" y="4418109"/>
              <a:ext cx="254000" cy="218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15" name="Grupo 14">
            <a:extLst>
              <a:ext uri="{FF2B5EF4-FFF2-40B4-BE49-F238E27FC236}">
                <a16:creationId xmlns:a16="http://schemas.microsoft.com/office/drawing/2014/main" id="{E8667A22-3633-493D-8629-2F547CC18995}"/>
              </a:ext>
            </a:extLst>
          </p:cNvPr>
          <p:cNvGrpSpPr/>
          <p:nvPr/>
        </p:nvGrpSpPr>
        <p:grpSpPr>
          <a:xfrm>
            <a:off x="2720926" y="4484144"/>
            <a:ext cx="1946324" cy="523220"/>
            <a:chOff x="2724150" y="4265982"/>
            <a:chExt cx="1946324" cy="523220"/>
          </a:xfrm>
        </p:grpSpPr>
        <p:sp>
          <p:nvSpPr>
            <p:cNvPr id="23" name="Rectángulo 22">
              <a:extLst>
                <a:ext uri="{FF2B5EF4-FFF2-40B4-BE49-F238E27FC236}">
                  <a16:creationId xmlns:a16="http://schemas.microsoft.com/office/drawing/2014/main" id="{78C76318-E981-48D7-8480-4E2B1A216BE7}"/>
                </a:ext>
              </a:extLst>
            </p:cNvPr>
            <p:cNvSpPr/>
            <p:nvPr/>
          </p:nvSpPr>
          <p:spPr>
            <a:xfrm>
              <a:off x="2724150" y="4265982"/>
              <a:ext cx="1946324" cy="5232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spc="300" dirty="0">
                  <a:latin typeface="Abadi" panose="020B0604020104020204" pitchFamily="34" charset="0"/>
                </a:rPr>
                <a:t>   MY LIST</a:t>
              </a:r>
              <a:endParaRPr lang="es-PE" sz="1600" b="1" spc="300" dirty="0">
                <a:latin typeface="Abadi" panose="020B0604020104020204" pitchFamily="34" charset="0"/>
              </a:endParaRPr>
            </a:p>
          </p:txBody>
        </p:sp>
        <p:sp>
          <p:nvSpPr>
            <p:cNvPr id="13" name="Forma libre: forma 12">
              <a:extLst>
                <a:ext uri="{FF2B5EF4-FFF2-40B4-BE49-F238E27FC236}">
                  <a16:creationId xmlns:a16="http://schemas.microsoft.com/office/drawing/2014/main" id="{F0420B1D-668B-4B15-8B8C-27964B03928A}"/>
                </a:ext>
              </a:extLst>
            </p:cNvPr>
            <p:cNvSpPr/>
            <p:nvPr/>
          </p:nvSpPr>
          <p:spPr>
            <a:xfrm>
              <a:off x="2918399" y="4386524"/>
              <a:ext cx="242377" cy="250170"/>
            </a:xfrm>
            <a:custGeom>
              <a:avLst/>
              <a:gdLst>
                <a:gd name="connsiteX0" fmla="*/ 0 w 393700"/>
                <a:gd name="connsiteY0" fmla="*/ 304800 h 472073"/>
                <a:gd name="connsiteX1" fmla="*/ 25400 w 393700"/>
                <a:gd name="connsiteY1" fmla="*/ 419100 h 472073"/>
                <a:gd name="connsiteX2" fmla="*/ 38100 w 393700"/>
                <a:gd name="connsiteY2" fmla="*/ 469900 h 472073"/>
                <a:gd name="connsiteX3" fmla="*/ 76200 w 393700"/>
                <a:gd name="connsiteY3" fmla="*/ 457200 h 472073"/>
                <a:gd name="connsiteX4" fmla="*/ 190500 w 393700"/>
                <a:gd name="connsiteY4" fmla="*/ 304800 h 472073"/>
                <a:gd name="connsiteX5" fmla="*/ 330200 w 393700"/>
                <a:gd name="connsiteY5" fmla="*/ 88900 h 472073"/>
                <a:gd name="connsiteX6" fmla="*/ 393700 w 393700"/>
                <a:gd name="connsiteY6" fmla="*/ 0 h 472073"/>
                <a:gd name="connsiteX0" fmla="*/ 0 w 393700"/>
                <a:gd name="connsiteY0" fmla="*/ 304800 h 473983"/>
                <a:gd name="connsiteX1" fmla="*/ 25400 w 393700"/>
                <a:gd name="connsiteY1" fmla="*/ 419100 h 473983"/>
                <a:gd name="connsiteX2" fmla="*/ 38100 w 393700"/>
                <a:gd name="connsiteY2" fmla="*/ 469900 h 473983"/>
                <a:gd name="connsiteX3" fmla="*/ 190500 w 393700"/>
                <a:gd name="connsiteY3" fmla="*/ 304800 h 473983"/>
                <a:gd name="connsiteX4" fmla="*/ 330200 w 393700"/>
                <a:gd name="connsiteY4" fmla="*/ 88900 h 473983"/>
                <a:gd name="connsiteX5" fmla="*/ 393700 w 393700"/>
                <a:gd name="connsiteY5" fmla="*/ 0 h 473983"/>
                <a:gd name="connsiteX0" fmla="*/ 0 w 393700"/>
                <a:gd name="connsiteY0" fmla="*/ 304800 h 469900"/>
                <a:gd name="connsiteX1" fmla="*/ 38100 w 393700"/>
                <a:gd name="connsiteY1" fmla="*/ 469900 h 469900"/>
                <a:gd name="connsiteX2" fmla="*/ 190500 w 393700"/>
                <a:gd name="connsiteY2" fmla="*/ 304800 h 469900"/>
                <a:gd name="connsiteX3" fmla="*/ 330200 w 393700"/>
                <a:gd name="connsiteY3" fmla="*/ 88900 h 469900"/>
                <a:gd name="connsiteX4" fmla="*/ 393700 w 393700"/>
                <a:gd name="connsiteY4" fmla="*/ 0 h 469900"/>
                <a:gd name="connsiteX0" fmla="*/ 0 w 393700"/>
                <a:gd name="connsiteY0" fmla="*/ 304800 h 474956"/>
                <a:gd name="connsiteX1" fmla="*/ 38100 w 393700"/>
                <a:gd name="connsiteY1" fmla="*/ 469900 h 474956"/>
                <a:gd name="connsiteX2" fmla="*/ 330200 w 393700"/>
                <a:gd name="connsiteY2" fmla="*/ 88900 h 474956"/>
                <a:gd name="connsiteX3" fmla="*/ 393700 w 393700"/>
                <a:gd name="connsiteY3" fmla="*/ 0 h 474956"/>
                <a:gd name="connsiteX0" fmla="*/ 2591 w 396291"/>
                <a:gd name="connsiteY0" fmla="*/ 304800 h 478809"/>
                <a:gd name="connsiteX1" fmla="*/ 40691 w 396291"/>
                <a:gd name="connsiteY1" fmla="*/ 469900 h 478809"/>
                <a:gd name="connsiteX2" fmla="*/ 396291 w 396291"/>
                <a:gd name="connsiteY2" fmla="*/ 0 h 478809"/>
                <a:gd name="connsiteX0" fmla="*/ 0 w 450850"/>
                <a:gd name="connsiteY0" fmla="*/ 304800 h 478809"/>
                <a:gd name="connsiteX1" fmla="*/ 95250 w 450850"/>
                <a:gd name="connsiteY1" fmla="*/ 469900 h 478809"/>
                <a:gd name="connsiteX2" fmla="*/ 450850 w 450850"/>
                <a:gd name="connsiteY2" fmla="*/ 0 h 478809"/>
                <a:gd name="connsiteX0" fmla="*/ 0 w 450850"/>
                <a:gd name="connsiteY0" fmla="*/ 304800 h 480642"/>
                <a:gd name="connsiteX1" fmla="*/ 95250 w 450850"/>
                <a:gd name="connsiteY1" fmla="*/ 469900 h 480642"/>
                <a:gd name="connsiteX2" fmla="*/ 450850 w 450850"/>
                <a:gd name="connsiteY2" fmla="*/ 0 h 480642"/>
              </a:gdLst>
              <a:ahLst/>
              <a:cxnLst>
                <a:cxn ang="0">
                  <a:pos x="connsiteX0" y="connsiteY0"/>
                </a:cxn>
                <a:cxn ang="0">
                  <a:pos x="connsiteX1" y="connsiteY1"/>
                </a:cxn>
                <a:cxn ang="0">
                  <a:pos x="connsiteX2" y="connsiteY2"/>
                </a:cxn>
              </a:cxnLst>
              <a:rect l="l" t="t" r="r" b="b"/>
              <a:pathLst>
                <a:path w="450850" h="480642">
                  <a:moveTo>
                    <a:pt x="0" y="304800"/>
                  </a:moveTo>
                  <a:cubicBezTo>
                    <a:pt x="7937" y="339196"/>
                    <a:pt x="64558" y="527050"/>
                    <a:pt x="95250" y="469900"/>
                  </a:cubicBezTo>
                  <a:cubicBezTo>
                    <a:pt x="138164" y="389992"/>
                    <a:pt x="376767" y="97896"/>
                    <a:pt x="45085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pic>
        <p:nvPicPr>
          <p:cNvPr id="18" name="Imagen 17" descr="Imagen que contiene Logotipo&#10;&#10;Descripción generada automáticamente">
            <a:extLst>
              <a:ext uri="{FF2B5EF4-FFF2-40B4-BE49-F238E27FC236}">
                <a16:creationId xmlns:a16="http://schemas.microsoft.com/office/drawing/2014/main" id="{A7A57EBD-3C30-49D6-B914-876391CA07A4}"/>
              </a:ext>
            </a:extLst>
          </p:cNvPr>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5096" y="26191"/>
            <a:ext cx="1696973" cy="927307"/>
          </a:xfrm>
          <a:prstGeom prst="rect">
            <a:avLst/>
          </a:prstGeom>
        </p:spPr>
      </p:pic>
      <p:sp>
        <p:nvSpPr>
          <p:cNvPr id="30" name="CuadroTexto 29">
            <a:extLst>
              <a:ext uri="{FF2B5EF4-FFF2-40B4-BE49-F238E27FC236}">
                <a16:creationId xmlns:a16="http://schemas.microsoft.com/office/drawing/2014/main" id="{D36299CE-CADE-489A-8D2B-31D511377E3A}"/>
              </a:ext>
            </a:extLst>
          </p:cNvPr>
          <p:cNvSpPr txBox="1"/>
          <p:nvPr/>
        </p:nvSpPr>
        <p:spPr>
          <a:xfrm>
            <a:off x="2325641" y="289789"/>
            <a:ext cx="9107878" cy="400110"/>
          </a:xfrm>
          <a:prstGeom prst="rect">
            <a:avLst/>
          </a:prstGeom>
          <a:noFill/>
        </p:spPr>
        <p:txBody>
          <a:bodyPr wrap="square" rtlCol="0">
            <a:spAutoFit/>
          </a:bodyPr>
          <a:lstStyle/>
          <a:p>
            <a:r>
              <a:rPr lang="es-PE" sz="2000" spc="300" dirty="0">
                <a:solidFill>
                  <a:schemeClr val="bg1"/>
                </a:solidFill>
              </a:rPr>
              <a:t>Home    Tv Shows    Movies    Recently Added   My List     </a:t>
            </a:r>
          </a:p>
        </p:txBody>
      </p:sp>
      <p:pic>
        <p:nvPicPr>
          <p:cNvPr id="21" name="Gráfico 20" descr="Lupa con relleno sólido">
            <a:extLst>
              <a:ext uri="{FF2B5EF4-FFF2-40B4-BE49-F238E27FC236}">
                <a16:creationId xmlns:a16="http://schemas.microsoft.com/office/drawing/2014/main" id="{E982D45F-C15E-4B8D-B9E9-48F53597339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2231" y="309844"/>
            <a:ext cx="360000" cy="360000"/>
          </a:xfrm>
          <a:prstGeom prst="rect">
            <a:avLst/>
          </a:prstGeom>
        </p:spPr>
      </p:pic>
      <p:pic>
        <p:nvPicPr>
          <p:cNvPr id="33" name="Picture 12" descr="Old Penguin on Twitter: &quot;Still missing the old #Netflix penguin. Bring it  back, please!&quot;">
            <a:extLst>
              <a:ext uri="{FF2B5EF4-FFF2-40B4-BE49-F238E27FC236}">
                <a16:creationId xmlns:a16="http://schemas.microsoft.com/office/drawing/2014/main" id="{10272703-533F-489E-80B8-9C0A5174B8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50026" y="247582"/>
            <a:ext cx="466625" cy="466625"/>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descr="Timbre con relleno sólido">
            <a:extLst>
              <a:ext uri="{FF2B5EF4-FFF2-40B4-BE49-F238E27FC236}">
                <a16:creationId xmlns:a16="http://schemas.microsoft.com/office/drawing/2014/main" id="{9EE41E22-0215-4470-A7E6-31205FC1F1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21129" y="291944"/>
            <a:ext cx="360000" cy="360000"/>
          </a:xfrm>
          <a:prstGeom prst="rect">
            <a:avLst/>
          </a:prstGeom>
        </p:spPr>
      </p:pic>
      <p:sp>
        <p:nvSpPr>
          <p:cNvPr id="19" name="CuadroTexto 16">
            <a:extLst>
              <a:ext uri="{FF2B5EF4-FFF2-40B4-BE49-F238E27FC236}">
                <a16:creationId xmlns:a16="http://schemas.microsoft.com/office/drawing/2014/main" id="{0392ECA2-AFCF-470E-BD3A-91403CF5F05A}"/>
              </a:ext>
            </a:extLst>
          </p:cNvPr>
          <p:cNvSpPr txBox="1"/>
          <p:nvPr/>
        </p:nvSpPr>
        <p:spPr>
          <a:xfrm>
            <a:off x="489759" y="2885086"/>
            <a:ext cx="5657850" cy="1446550"/>
          </a:xfrm>
          <a:prstGeom prst="rect">
            <a:avLst/>
          </a:prstGeom>
          <a:noFill/>
        </p:spPr>
        <p:txBody>
          <a:bodyPr wrap="square" rtlCol="0">
            <a:spAutoFit/>
          </a:bodyPr>
          <a:lstStyle/>
          <a:p>
            <a:r>
              <a:rPr lang="es-PE" sz="4400" b="1" spc="300"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Arial" panose="020B0604020202020204" pitchFamily="34" charset="0"/>
                <a:cs typeface="Arial" panose="020B0604020202020204" pitchFamily="34" charset="0"/>
              </a:rPr>
              <a:t>MODELO DE NEGOCIO</a:t>
            </a:r>
          </a:p>
        </p:txBody>
      </p:sp>
    </p:spTree>
    <p:extLst>
      <p:ext uri="{BB962C8B-B14F-4D97-AF65-F5344CB8AC3E}">
        <p14:creationId xmlns:p14="http://schemas.microsoft.com/office/powerpoint/2010/main" val="3624653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Imagen 2">
            <a:extLst>
              <a:ext uri="{FF2B5EF4-FFF2-40B4-BE49-F238E27FC236}">
                <a16:creationId xmlns:a16="http://schemas.microsoft.com/office/drawing/2014/main" id="{ED419CF3-66FE-4EC2-AB2C-3FAC0CEA1F16}"/>
              </a:ext>
            </a:extLst>
          </p:cNvPr>
          <p:cNvPicPr>
            <a:picLocks noChangeAspect="1"/>
          </p:cNvPicPr>
          <p:nvPr/>
        </p:nvPicPr>
        <p:blipFill>
          <a:blip r:embed="rId3"/>
          <a:stretch>
            <a:fillRect/>
          </a:stretch>
        </p:blipFill>
        <p:spPr>
          <a:xfrm>
            <a:off x="1334257" y="3780470"/>
            <a:ext cx="320203" cy="577663"/>
          </a:xfrm>
          <a:prstGeom prst="rect">
            <a:avLst/>
          </a:prstGeom>
          <a:effectLst>
            <a:outerShdw blurRad="76200" dir="18900000" sy="23000" kx="-1200000" algn="bl" rotWithShape="0">
              <a:prstClr val="black">
                <a:alpha val="20000"/>
              </a:prstClr>
            </a:outerShdw>
          </a:effectLst>
        </p:spPr>
      </p:pic>
      <p:pic>
        <p:nvPicPr>
          <p:cNvPr id="4" name="Imagen 5">
            <a:extLst>
              <a:ext uri="{FF2B5EF4-FFF2-40B4-BE49-F238E27FC236}">
                <a16:creationId xmlns:a16="http://schemas.microsoft.com/office/drawing/2014/main" id="{FD6037A0-C2DB-4E52-9D73-0E90388C4780}"/>
              </a:ext>
            </a:extLst>
          </p:cNvPr>
          <p:cNvPicPr>
            <a:picLocks noChangeAspect="1"/>
          </p:cNvPicPr>
          <p:nvPr/>
        </p:nvPicPr>
        <p:blipFill>
          <a:blip r:embed="rId4"/>
          <a:stretch>
            <a:fillRect/>
          </a:stretch>
        </p:blipFill>
        <p:spPr>
          <a:xfrm>
            <a:off x="9088725" y="3209939"/>
            <a:ext cx="1855965" cy="1881565"/>
          </a:xfrm>
          <a:prstGeom prst="rect">
            <a:avLst/>
          </a:prstGeom>
          <a:effectLst>
            <a:glow rad="101600">
              <a:schemeClr val="bg1">
                <a:alpha val="40000"/>
              </a:schemeClr>
            </a:glow>
          </a:effectLst>
        </p:spPr>
      </p:pic>
      <p:cxnSp>
        <p:nvCxnSpPr>
          <p:cNvPr id="6" name="Google Shape;388;p48">
            <a:extLst>
              <a:ext uri="{FF2B5EF4-FFF2-40B4-BE49-F238E27FC236}">
                <a16:creationId xmlns:a16="http://schemas.microsoft.com/office/drawing/2014/main" id="{19CCD919-681A-41C4-BC11-2C901C54E176}"/>
              </a:ext>
            </a:extLst>
          </p:cNvPr>
          <p:cNvCxnSpPr>
            <a:cxnSpLocks/>
          </p:cNvCxnSpPr>
          <p:nvPr/>
        </p:nvCxnSpPr>
        <p:spPr>
          <a:xfrm flipV="1">
            <a:off x="1718296" y="5279646"/>
            <a:ext cx="0" cy="936900"/>
          </a:xfrm>
          <a:prstGeom prst="straightConnector1">
            <a:avLst/>
          </a:prstGeom>
          <a:noFill/>
          <a:ln w="9525" cap="flat" cmpd="sng">
            <a:solidFill>
              <a:srgbClr val="E41319"/>
            </a:solidFill>
            <a:prstDash val="solid"/>
            <a:round/>
            <a:headEnd type="none" w="med" len="med"/>
            <a:tailEnd type="oval" w="med" len="med"/>
          </a:ln>
        </p:spPr>
      </p:cxnSp>
      <p:cxnSp>
        <p:nvCxnSpPr>
          <p:cNvPr id="7" name="Google Shape;389;p48">
            <a:extLst>
              <a:ext uri="{FF2B5EF4-FFF2-40B4-BE49-F238E27FC236}">
                <a16:creationId xmlns:a16="http://schemas.microsoft.com/office/drawing/2014/main" id="{B5B0CB36-45E8-418C-A41C-3B1707DB51EA}"/>
              </a:ext>
            </a:extLst>
          </p:cNvPr>
          <p:cNvCxnSpPr>
            <a:cxnSpLocks/>
          </p:cNvCxnSpPr>
          <p:nvPr/>
        </p:nvCxnSpPr>
        <p:spPr>
          <a:xfrm flipV="1">
            <a:off x="1144201" y="6166421"/>
            <a:ext cx="9634447" cy="50122"/>
          </a:xfrm>
          <a:prstGeom prst="straightConnector1">
            <a:avLst/>
          </a:prstGeom>
          <a:noFill/>
          <a:ln w="9525" cap="flat" cmpd="sng">
            <a:solidFill>
              <a:srgbClr val="D9D9D9"/>
            </a:solidFill>
            <a:prstDash val="solid"/>
            <a:round/>
            <a:headEnd type="oval" w="med" len="med"/>
            <a:tailEnd type="oval" w="med" len="med"/>
          </a:ln>
        </p:spPr>
      </p:cxnSp>
      <p:sp>
        <p:nvSpPr>
          <p:cNvPr id="8" name="Google Shape;392;p48">
            <a:extLst>
              <a:ext uri="{FF2B5EF4-FFF2-40B4-BE49-F238E27FC236}">
                <a16:creationId xmlns:a16="http://schemas.microsoft.com/office/drawing/2014/main" id="{D5AFD337-CC48-4D48-A2CA-01C80AE8C1EB}"/>
              </a:ext>
            </a:extLst>
          </p:cNvPr>
          <p:cNvSpPr/>
          <p:nvPr/>
        </p:nvSpPr>
        <p:spPr>
          <a:xfrm rot="-403810">
            <a:off x="1539870" y="6037747"/>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393;p48">
            <a:extLst>
              <a:ext uri="{FF2B5EF4-FFF2-40B4-BE49-F238E27FC236}">
                <a16:creationId xmlns:a16="http://schemas.microsoft.com/office/drawing/2014/main" id="{47222309-4C92-441F-971E-28E932A53ADA}"/>
              </a:ext>
            </a:extLst>
          </p:cNvPr>
          <p:cNvSpPr/>
          <p:nvPr/>
        </p:nvSpPr>
        <p:spPr>
          <a:xfrm rot="-403810">
            <a:off x="4182817" y="6020467"/>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394;p48">
            <a:extLst>
              <a:ext uri="{FF2B5EF4-FFF2-40B4-BE49-F238E27FC236}">
                <a16:creationId xmlns:a16="http://schemas.microsoft.com/office/drawing/2014/main" id="{536BDAD8-BE55-48EB-A840-E94BA625254D}"/>
              </a:ext>
            </a:extLst>
          </p:cNvPr>
          <p:cNvSpPr/>
          <p:nvPr/>
        </p:nvSpPr>
        <p:spPr>
          <a:xfrm rot="-403810">
            <a:off x="7065625" y="6037748"/>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395;p48">
            <a:extLst>
              <a:ext uri="{FF2B5EF4-FFF2-40B4-BE49-F238E27FC236}">
                <a16:creationId xmlns:a16="http://schemas.microsoft.com/office/drawing/2014/main" id="{529C8CF4-531B-4F96-98C7-66B6D14D0B29}"/>
              </a:ext>
            </a:extLst>
          </p:cNvPr>
          <p:cNvSpPr/>
          <p:nvPr/>
        </p:nvSpPr>
        <p:spPr>
          <a:xfrm rot="-403810">
            <a:off x="9952457" y="6020469"/>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cxnSp>
        <p:nvCxnSpPr>
          <p:cNvPr id="15" name="Google Shape;404;p48">
            <a:extLst>
              <a:ext uri="{FF2B5EF4-FFF2-40B4-BE49-F238E27FC236}">
                <a16:creationId xmlns:a16="http://schemas.microsoft.com/office/drawing/2014/main" id="{7324AE7B-EE7E-49ED-AB07-9A471FB3850B}"/>
              </a:ext>
            </a:extLst>
          </p:cNvPr>
          <p:cNvCxnSpPr>
            <a:cxnSpLocks/>
          </p:cNvCxnSpPr>
          <p:nvPr/>
        </p:nvCxnSpPr>
        <p:spPr>
          <a:xfrm flipH="1" flipV="1">
            <a:off x="4357220" y="5197055"/>
            <a:ext cx="4023" cy="1002226"/>
          </a:xfrm>
          <a:prstGeom prst="straightConnector1">
            <a:avLst/>
          </a:prstGeom>
          <a:noFill/>
          <a:ln w="9525" cap="flat" cmpd="sng">
            <a:solidFill>
              <a:srgbClr val="E41319"/>
            </a:solidFill>
            <a:prstDash val="solid"/>
            <a:round/>
            <a:headEnd type="none" w="med" len="med"/>
            <a:tailEnd type="oval" w="med" len="med"/>
          </a:ln>
        </p:spPr>
      </p:cxnSp>
      <p:cxnSp>
        <p:nvCxnSpPr>
          <p:cNvPr id="16" name="Google Shape;405;p48">
            <a:extLst>
              <a:ext uri="{FF2B5EF4-FFF2-40B4-BE49-F238E27FC236}">
                <a16:creationId xmlns:a16="http://schemas.microsoft.com/office/drawing/2014/main" id="{4BED2878-0025-4F9E-B17D-12233B7E1083}"/>
              </a:ext>
            </a:extLst>
          </p:cNvPr>
          <p:cNvCxnSpPr>
            <a:cxnSpLocks/>
          </p:cNvCxnSpPr>
          <p:nvPr/>
        </p:nvCxnSpPr>
        <p:spPr>
          <a:xfrm flipV="1">
            <a:off x="7244051" y="5279647"/>
            <a:ext cx="0" cy="936900"/>
          </a:xfrm>
          <a:prstGeom prst="straightConnector1">
            <a:avLst/>
          </a:prstGeom>
          <a:noFill/>
          <a:ln w="9525" cap="flat" cmpd="sng">
            <a:solidFill>
              <a:srgbClr val="E41319"/>
            </a:solidFill>
            <a:prstDash val="solid"/>
            <a:round/>
            <a:headEnd type="none" w="med" len="med"/>
            <a:tailEnd type="oval" w="med" len="med"/>
          </a:ln>
        </p:spPr>
      </p:cxnSp>
      <p:cxnSp>
        <p:nvCxnSpPr>
          <p:cNvPr id="17" name="Google Shape;406;p48">
            <a:extLst>
              <a:ext uri="{FF2B5EF4-FFF2-40B4-BE49-F238E27FC236}">
                <a16:creationId xmlns:a16="http://schemas.microsoft.com/office/drawing/2014/main" id="{279BF1A0-B491-4467-AB34-3BBC02A80758}"/>
              </a:ext>
            </a:extLst>
          </p:cNvPr>
          <p:cNvCxnSpPr>
            <a:cxnSpLocks/>
          </p:cNvCxnSpPr>
          <p:nvPr/>
        </p:nvCxnSpPr>
        <p:spPr>
          <a:xfrm flipV="1">
            <a:off x="10130883" y="5214317"/>
            <a:ext cx="0" cy="984966"/>
          </a:xfrm>
          <a:prstGeom prst="straightConnector1">
            <a:avLst/>
          </a:prstGeom>
          <a:noFill/>
          <a:ln w="9525" cap="flat" cmpd="sng">
            <a:solidFill>
              <a:srgbClr val="E41319"/>
            </a:solidFill>
            <a:prstDash val="solid"/>
            <a:round/>
            <a:headEnd type="none" w="med" len="med"/>
            <a:tailEnd type="oval" w="med" len="med"/>
          </a:ln>
        </p:spPr>
      </p:cxnSp>
      <p:pic>
        <p:nvPicPr>
          <p:cNvPr id="21" name="Picture 20" descr="Chart, scatter chart&#10;&#10;Description automatically generated">
            <a:extLst>
              <a:ext uri="{FF2B5EF4-FFF2-40B4-BE49-F238E27FC236}">
                <a16:creationId xmlns:a16="http://schemas.microsoft.com/office/drawing/2014/main" id="{BB222DE1-8F1E-4D1A-BB80-D691F08C51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869" y="3699751"/>
            <a:ext cx="1995164" cy="1316764"/>
          </a:xfrm>
          <a:prstGeom prst="rect">
            <a:avLst/>
          </a:prstGeom>
        </p:spPr>
      </p:pic>
      <p:pic>
        <p:nvPicPr>
          <p:cNvPr id="22" name="Picture 4">
            <a:extLst>
              <a:ext uri="{FF2B5EF4-FFF2-40B4-BE49-F238E27FC236}">
                <a16:creationId xmlns:a16="http://schemas.microsoft.com/office/drawing/2014/main" id="{694AA24B-3B9A-421B-B843-377475320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699" y="3519110"/>
            <a:ext cx="1508549" cy="1508549"/>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
            <a:extLst>
              <a:ext uri="{FF2B5EF4-FFF2-40B4-BE49-F238E27FC236}">
                <a16:creationId xmlns:a16="http://schemas.microsoft.com/office/drawing/2014/main" id="{3A789EF0-4517-4399-BCB1-353A6BEE961F}"/>
              </a:ext>
            </a:extLst>
          </p:cNvPr>
          <p:cNvPicPr>
            <a:picLocks noChangeAspect="1"/>
          </p:cNvPicPr>
          <p:nvPr/>
        </p:nvPicPr>
        <p:blipFill>
          <a:blip r:embed="rId7">
            <a:lum bright="70000" contrast="-70000"/>
          </a:blip>
          <a:stretch>
            <a:fillRect/>
          </a:stretch>
        </p:blipFill>
        <p:spPr>
          <a:xfrm>
            <a:off x="1003889" y="3456836"/>
            <a:ext cx="1032512" cy="1699533"/>
          </a:xfrm>
          <a:prstGeom prst="rect">
            <a:avLst/>
          </a:prstGeom>
        </p:spPr>
      </p:pic>
      <p:pic>
        <p:nvPicPr>
          <p:cNvPr id="25" name="Google Shape;258;p32">
            <a:extLst>
              <a:ext uri="{FF2B5EF4-FFF2-40B4-BE49-F238E27FC236}">
                <a16:creationId xmlns:a16="http://schemas.microsoft.com/office/drawing/2014/main" id="{4ABF6DDF-B69A-43FC-9396-4BA833A8A8C9}"/>
              </a:ext>
            </a:extLst>
          </p:cNvPr>
          <p:cNvPicPr preferRelativeResize="0"/>
          <p:nvPr/>
        </p:nvPicPr>
        <p:blipFill>
          <a:blip r:embed="rId8">
            <a:alphaModFix/>
          </a:blip>
          <a:stretch>
            <a:fillRect/>
          </a:stretch>
        </p:blipFill>
        <p:spPr>
          <a:xfrm>
            <a:off x="3523300" y="280670"/>
            <a:ext cx="5145399" cy="922980"/>
          </a:xfrm>
          <a:prstGeom prst="rect">
            <a:avLst/>
          </a:prstGeom>
          <a:noFill/>
          <a:ln>
            <a:noFill/>
          </a:ln>
        </p:spPr>
      </p:pic>
      <p:sp>
        <p:nvSpPr>
          <p:cNvPr id="26" name="TextBox 7">
            <a:extLst>
              <a:ext uri="{FF2B5EF4-FFF2-40B4-BE49-F238E27FC236}">
                <a16:creationId xmlns:a16="http://schemas.microsoft.com/office/drawing/2014/main" id="{A4314683-7A1C-45CE-878F-E0BE26A403A4}"/>
              </a:ext>
            </a:extLst>
          </p:cNvPr>
          <p:cNvSpPr txBox="1"/>
          <p:nvPr/>
        </p:nvSpPr>
        <p:spPr>
          <a:xfrm>
            <a:off x="530786" y="1224653"/>
            <a:ext cx="11292165" cy="2031325"/>
          </a:xfrm>
          <a:prstGeom prst="rect">
            <a:avLst/>
          </a:prstGeom>
          <a:noFill/>
        </p:spPr>
        <p:txBody>
          <a:bodyPr wrap="square" rtlCol="0">
            <a:spAutoFit/>
          </a:bodyPr>
          <a:lstStyle/>
          <a:p>
            <a:pPr algn="l"/>
            <a:r>
              <a:rPr lang="es-419" altLang="ko-KR" dirty="0">
                <a:solidFill>
                  <a:schemeClr val="bg1"/>
                </a:solidFill>
                <a:latin typeface="Trebuchet MS" panose="020B0603020202020204" pitchFamily="34" charset="0"/>
                <a:cs typeface="Arial" pitchFamily="34" charset="0"/>
              </a:rPr>
              <a:t>Para lograr captar la mayor cantidad de suscriptores, se recomienda hacer un análisis conjunto de ambos tipos de modelación; </a:t>
            </a:r>
            <a:r>
              <a:rPr lang="es-ES" sz="1800" b="0" i="0" u="none" strike="noStrike" baseline="0" dirty="0">
                <a:solidFill>
                  <a:schemeClr val="bg1"/>
                </a:solidFill>
                <a:latin typeface="Trebuchet MS" panose="020B0603020202020204" pitchFamily="34" charset="0"/>
              </a:rPr>
              <a:t>antes de cumplir el mes de prueba, predecir si se suscribirá o no y, en caso de que no fuera a suscribirse, perfilarlo en alguno de los grupos encontrados y con base en el resultado, programar algoritmos personalizados de recomendación de programas para llamar la atención de los espectadores.</a:t>
            </a:r>
          </a:p>
          <a:p>
            <a:pPr algn="l"/>
            <a:endParaRPr lang="es-ES" sz="1800" b="0" i="0" u="none" strike="noStrike" baseline="0" dirty="0">
              <a:solidFill>
                <a:schemeClr val="bg1"/>
              </a:solidFill>
              <a:latin typeface="Trebuchet MS" panose="020B0603020202020204" pitchFamily="34" charset="0"/>
            </a:endParaRPr>
          </a:p>
          <a:p>
            <a:pPr algn="l"/>
            <a:r>
              <a:rPr lang="es-ES" dirty="0">
                <a:solidFill>
                  <a:schemeClr val="bg1"/>
                </a:solidFill>
                <a:latin typeface="Trebuchet MS" panose="020B0603020202020204" pitchFamily="34" charset="0"/>
              </a:rPr>
              <a:t>D</a:t>
            </a:r>
            <a:r>
              <a:rPr lang="es-ES" sz="1800" b="0" i="0" u="none" strike="noStrike" baseline="0" dirty="0">
                <a:solidFill>
                  <a:schemeClr val="bg1"/>
                </a:solidFill>
                <a:latin typeface="Trebuchet MS" panose="020B0603020202020204" pitchFamily="34" charset="0"/>
              </a:rPr>
              <a:t>entro de las recomendaciones de programas se sugiere incluir principalmente contenido exclusivo de Netflix.</a:t>
            </a:r>
            <a:endParaRPr lang="ko-KR" altLang="en-US" dirty="0">
              <a:solidFill>
                <a:schemeClr val="bg1"/>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287904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8">
            <a:extLst>
              <a:ext uri="{FF2B5EF4-FFF2-40B4-BE49-F238E27FC236}">
                <a16:creationId xmlns:a16="http://schemas.microsoft.com/office/drawing/2014/main" id="{D10D21B1-D4D4-4E0D-9765-1E3A95E434EC}"/>
              </a:ext>
            </a:extLst>
          </p:cNvPr>
          <p:cNvPicPr>
            <a:picLocks noChangeAspect="1"/>
          </p:cNvPicPr>
          <p:nvPr/>
        </p:nvPicPr>
        <p:blipFill>
          <a:blip r:embed="rId4"/>
          <a:stretch>
            <a:fillRect/>
          </a:stretch>
        </p:blipFill>
        <p:spPr>
          <a:xfrm>
            <a:off x="285977" y="119959"/>
            <a:ext cx="11750675" cy="6487452"/>
          </a:xfrm>
          <a:prstGeom prst="rect">
            <a:avLst/>
          </a:prstGeom>
        </p:spPr>
      </p:pic>
      <p:pic>
        <p:nvPicPr>
          <p:cNvPr id="2" name="Google Shape;265;p33">
            <a:extLst>
              <a:ext uri="{FF2B5EF4-FFF2-40B4-BE49-F238E27FC236}">
                <a16:creationId xmlns:a16="http://schemas.microsoft.com/office/drawing/2014/main" id="{87F73E67-D801-45B0-A06C-A1A83C14A4AB}"/>
              </a:ext>
            </a:extLst>
          </p:cNvPr>
          <p:cNvPicPr preferRelativeResize="0"/>
          <p:nvPr/>
        </p:nvPicPr>
        <p:blipFill>
          <a:blip r:embed="rId5">
            <a:alphaModFix/>
          </a:blip>
          <a:stretch>
            <a:fillRect/>
          </a:stretch>
        </p:blipFill>
        <p:spPr>
          <a:xfrm>
            <a:off x="2653007" y="2318310"/>
            <a:ext cx="6885986" cy="2090750"/>
          </a:xfrm>
          <a:prstGeom prst="rect">
            <a:avLst/>
          </a:prstGeom>
          <a:noFill/>
          <a:ln>
            <a:noFill/>
          </a:ln>
        </p:spPr>
      </p:pic>
      <p:pic>
        <p:nvPicPr>
          <p:cNvPr id="4" name="Netflix_cut">
            <a:hlinkClick r:id="" action="ppaction://media"/>
            <a:extLst>
              <a:ext uri="{FF2B5EF4-FFF2-40B4-BE49-F238E27FC236}">
                <a16:creationId xmlns:a16="http://schemas.microsoft.com/office/drawing/2014/main" id="{87FA36DD-A78A-43FD-8191-69ABB7BB73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0498" y="6276910"/>
            <a:ext cx="406400" cy="406400"/>
          </a:xfrm>
          <a:prstGeom prst="rect">
            <a:avLst/>
          </a:prstGeom>
        </p:spPr>
      </p:pic>
    </p:spTree>
    <p:extLst>
      <p:ext uri="{BB962C8B-B14F-4D97-AF65-F5344CB8AC3E}">
        <p14:creationId xmlns:p14="http://schemas.microsoft.com/office/powerpoint/2010/main" val="266029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tx1"/>
            </a:gs>
          </a:gsLst>
          <a:lin ang="5400000" scaled="1"/>
        </a:gradFill>
        <a:effectLst/>
      </p:bgPr>
    </p:bg>
    <p:spTree>
      <p:nvGrpSpPr>
        <p:cNvPr id="1" name=""/>
        <p:cNvGrpSpPr/>
        <p:nvPr/>
      </p:nvGrpSpPr>
      <p:grpSpPr>
        <a:xfrm>
          <a:off x="0" y="0"/>
          <a:ext cx="0" cy="0"/>
          <a:chOff x="0" y="0"/>
          <a:chExt cx="0" cy="0"/>
        </a:xfrm>
      </p:grpSpPr>
      <p:pic>
        <p:nvPicPr>
          <p:cNvPr id="5" name="Imagen 1">
            <a:extLst>
              <a:ext uri="{FF2B5EF4-FFF2-40B4-BE49-F238E27FC236}">
                <a16:creationId xmlns:a16="http://schemas.microsoft.com/office/drawing/2014/main" id="{98F48EEB-5277-4E21-AB7C-3BC139DE33F3}"/>
              </a:ext>
            </a:extLst>
          </p:cNvPr>
          <p:cNvPicPr>
            <a:picLocks noChangeAspect="1"/>
          </p:cNvPicPr>
          <p:nvPr/>
        </p:nvPicPr>
        <p:blipFill>
          <a:blip r:embed="rId3"/>
          <a:stretch>
            <a:fillRect/>
          </a:stretch>
        </p:blipFill>
        <p:spPr>
          <a:xfrm>
            <a:off x="7151321" y="931296"/>
            <a:ext cx="4608166" cy="4995407"/>
          </a:xfrm>
          <a:prstGeom prst="rect">
            <a:avLst/>
          </a:prstGeom>
        </p:spPr>
      </p:pic>
      <p:sp>
        <p:nvSpPr>
          <p:cNvPr id="7" name="Google Shape;98;p14">
            <a:extLst>
              <a:ext uri="{FF2B5EF4-FFF2-40B4-BE49-F238E27FC236}">
                <a16:creationId xmlns:a16="http://schemas.microsoft.com/office/drawing/2014/main" id="{6C1B2B76-904E-488A-A119-BEEF133BABDA}"/>
              </a:ext>
            </a:extLst>
          </p:cNvPr>
          <p:cNvSpPr txBox="1"/>
          <p:nvPr/>
        </p:nvSpPr>
        <p:spPr>
          <a:xfrm>
            <a:off x="96613" y="1733729"/>
            <a:ext cx="5921632" cy="3231624"/>
          </a:xfrm>
          <a:prstGeom prst="rect">
            <a:avLst/>
          </a:prstGeom>
          <a:noFill/>
          <a:ln>
            <a:noFill/>
          </a:ln>
        </p:spPr>
        <p:txBody>
          <a:bodyPr spcFirstLastPara="1" wrap="square" lIns="91425" tIns="91425" rIns="91425" bIns="91425" anchor="t" anchorCtr="0">
            <a:spAutoFit/>
          </a:bodyPr>
          <a:lstStyle/>
          <a:p>
            <a:pPr marL="457200" lvl="0" indent="0" algn="just" rtl="0">
              <a:lnSpc>
                <a:spcPct val="90000"/>
              </a:lnSpc>
              <a:spcBef>
                <a:spcPts val="0"/>
              </a:spcBef>
              <a:spcAft>
                <a:spcPts val="0"/>
              </a:spcAft>
              <a:buNone/>
            </a:pPr>
            <a:r>
              <a:rPr lang="en-US" sz="2000" dirty="0">
                <a:solidFill>
                  <a:schemeClr val="lt1"/>
                </a:solidFill>
                <a:latin typeface="Trebuchet MS" panose="020B0603020202020204" pitchFamily="34" charset="0"/>
                <a:ea typeface="Trebuchet MS"/>
                <a:cs typeface="Arial" panose="020B0604020202020204" pitchFamily="34" charset="0"/>
                <a:sym typeface="Trebuchet MS"/>
              </a:rPr>
              <a:t>Netflix es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una</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de las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plataformas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de streaming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más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grandes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hoy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en</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día. El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mes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de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prueba</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que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otorga</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los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usuarios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para acceder a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su</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contenido</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puede</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llegar</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 ser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suficiente</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para que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paguen</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por</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la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suscripción</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con la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expectativa</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de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buen</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entretenimiento</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 un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precio</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accesible</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a:t>
            </a:r>
            <a:endParaRPr sz="2000" dirty="0">
              <a:solidFill>
                <a:schemeClr val="lt1"/>
              </a:solidFill>
              <a:latin typeface="Trebuchet MS" panose="020B0603020202020204" pitchFamily="34" charset="0"/>
              <a:ea typeface="Trebuchet MS"/>
              <a:cs typeface="Arial" panose="020B0604020202020204" pitchFamily="34" charset="0"/>
              <a:sym typeface="Trebuchet MS"/>
            </a:endParaRPr>
          </a:p>
          <a:p>
            <a:pPr marL="457200" lvl="0" indent="0" algn="just" rtl="0">
              <a:lnSpc>
                <a:spcPct val="90000"/>
              </a:lnSpc>
              <a:spcBef>
                <a:spcPts val="0"/>
              </a:spcBef>
              <a:spcAft>
                <a:spcPts val="0"/>
              </a:spcAft>
              <a:buNone/>
            </a:pPr>
            <a:endParaRPr lang="es-419" sz="2000" dirty="0">
              <a:solidFill>
                <a:schemeClr val="lt1"/>
              </a:solidFill>
              <a:latin typeface="Trebuchet MS" panose="020B0603020202020204" pitchFamily="34" charset="0"/>
              <a:ea typeface="Trebuchet MS"/>
              <a:cs typeface="Arial" panose="020B0604020202020204" pitchFamily="34" charset="0"/>
              <a:sym typeface="Trebuchet MS"/>
            </a:endParaRPr>
          </a:p>
          <a:p>
            <a:pPr marL="457200" lvl="0" indent="0" algn="just" rtl="0">
              <a:lnSpc>
                <a:spcPct val="90000"/>
              </a:lnSpc>
              <a:spcBef>
                <a:spcPts val="0"/>
              </a:spcBef>
              <a:spcAft>
                <a:spcPts val="0"/>
              </a:spcAft>
              <a:buNone/>
            </a:pPr>
            <a:endParaRPr sz="2000" dirty="0">
              <a:solidFill>
                <a:schemeClr val="lt1"/>
              </a:solidFill>
              <a:latin typeface="Trebuchet MS" panose="020B0603020202020204" pitchFamily="34" charset="0"/>
              <a:ea typeface="Trebuchet MS"/>
              <a:cs typeface="Arial" panose="020B0604020202020204" pitchFamily="34" charset="0"/>
              <a:sym typeface="Trebuchet MS"/>
            </a:endParaRPr>
          </a:p>
          <a:p>
            <a:pPr marL="457200" lvl="0" indent="0" algn="just" rtl="0">
              <a:lnSpc>
                <a:spcPct val="90000"/>
              </a:lnSpc>
              <a:spcBef>
                <a:spcPts val="0"/>
              </a:spcBef>
              <a:spcAft>
                <a:spcPts val="0"/>
              </a:spcAft>
              <a:buNone/>
            </a:pPr>
            <a:r>
              <a:rPr lang="en-US" sz="2000" dirty="0">
                <a:solidFill>
                  <a:schemeClr val="lt1"/>
                </a:solidFill>
                <a:latin typeface="Trebuchet MS" panose="020B0603020202020204" pitchFamily="34" charset="0"/>
                <a:ea typeface="Trebuchet MS"/>
                <a:cs typeface="Arial" panose="020B0604020202020204" pitchFamily="34" charset="0"/>
                <a:sym typeface="Trebuchet MS"/>
              </a:rPr>
              <a:t>Sin embargo,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el</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reto</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para Netflix es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predecir</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si</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los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usuarios</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se </a:t>
            </a:r>
            <a:r>
              <a:rPr lang="en-US" sz="2000" dirty="0" err="1">
                <a:solidFill>
                  <a:schemeClr val="lt1"/>
                </a:solidFill>
                <a:latin typeface="Trebuchet MS" panose="020B0603020202020204" pitchFamily="34" charset="0"/>
                <a:ea typeface="Trebuchet MS"/>
                <a:cs typeface="Arial" panose="020B0604020202020204" pitchFamily="34" charset="0"/>
                <a:sym typeface="Trebuchet MS"/>
              </a:rPr>
              <a:t>suscribirán</a:t>
            </a:r>
            <a:r>
              <a:rPr lang="en-US" sz="2000" dirty="0">
                <a:solidFill>
                  <a:schemeClr val="lt1"/>
                </a:solidFill>
                <a:latin typeface="Trebuchet MS" panose="020B0603020202020204" pitchFamily="34" charset="0"/>
                <a:ea typeface="Trebuchet MS"/>
                <a:cs typeface="Arial" panose="020B0604020202020204" pitchFamily="34" charset="0"/>
                <a:sym typeface="Trebuchet MS"/>
              </a:rPr>
              <a:t> o no.</a:t>
            </a:r>
            <a:endParaRPr sz="1600" dirty="0">
              <a:solidFill>
                <a:schemeClr val="lt1"/>
              </a:solidFill>
              <a:latin typeface="Trebuchet MS" panose="020B0603020202020204" pitchFamily="34" charset="0"/>
              <a:ea typeface="Calibri"/>
              <a:cs typeface="Arial" panose="020B0604020202020204" pitchFamily="34" charset="0"/>
              <a:sym typeface="Calibri"/>
            </a:endParaRPr>
          </a:p>
        </p:txBody>
      </p:sp>
      <p:sp>
        <p:nvSpPr>
          <p:cNvPr id="8" name="Google Shape;98;p14">
            <a:extLst>
              <a:ext uri="{FF2B5EF4-FFF2-40B4-BE49-F238E27FC236}">
                <a16:creationId xmlns:a16="http://schemas.microsoft.com/office/drawing/2014/main" id="{33CEF050-CC95-4E34-8E08-9F9F73C89477}"/>
              </a:ext>
            </a:extLst>
          </p:cNvPr>
          <p:cNvSpPr txBox="1"/>
          <p:nvPr/>
        </p:nvSpPr>
        <p:spPr>
          <a:xfrm>
            <a:off x="0" y="798502"/>
            <a:ext cx="4608167" cy="631371"/>
          </a:xfrm>
          <a:prstGeom prst="rect">
            <a:avLst/>
          </a:prstGeom>
          <a:noFill/>
          <a:ln>
            <a:noFill/>
          </a:ln>
        </p:spPr>
        <p:txBody>
          <a:bodyPr spcFirstLastPara="1" wrap="square" lIns="91425" tIns="91425" rIns="91425" bIns="91425" anchor="t" anchorCtr="0">
            <a:spAutoFit/>
          </a:bodyPr>
          <a:lstStyle/>
          <a:p>
            <a:pPr marL="457200" lvl="0" indent="0" algn="just" rtl="0">
              <a:lnSpc>
                <a:spcPct val="90000"/>
              </a:lnSpc>
              <a:spcBef>
                <a:spcPts val="0"/>
              </a:spcBef>
              <a:spcAft>
                <a:spcPts val="0"/>
              </a:spcAft>
              <a:buNone/>
            </a:pPr>
            <a:r>
              <a:rPr lang="es-419" sz="3200" b="1" dirty="0">
                <a:latin typeface="Montserrat ExtraBold" panose="00000900000000000000" pitchFamily="2" charset="0"/>
                <a:ea typeface="Calibri"/>
                <a:cs typeface="Calibri"/>
                <a:sym typeface="Calibri"/>
              </a:rPr>
              <a:t>INTRODUCCIÓN</a:t>
            </a:r>
            <a:endParaRPr sz="3200" b="1" dirty="0">
              <a:latin typeface="Montserrat ExtraBold" panose="00000900000000000000" pitchFamily="2" charset="0"/>
              <a:ea typeface="Calibri"/>
              <a:cs typeface="Calibri"/>
              <a:sym typeface="Calibri"/>
            </a:endParaRPr>
          </a:p>
        </p:txBody>
      </p:sp>
    </p:spTree>
    <p:extLst>
      <p:ext uri="{BB962C8B-B14F-4D97-AF65-F5344CB8AC3E}">
        <p14:creationId xmlns:p14="http://schemas.microsoft.com/office/powerpoint/2010/main" val="139975617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316BAF-8351-4A55-9C14-466BDB4CC635}"/>
              </a:ext>
            </a:extLst>
          </p:cNvPr>
          <p:cNvSpPr txBox="1"/>
          <p:nvPr/>
        </p:nvSpPr>
        <p:spPr>
          <a:xfrm>
            <a:off x="2686050" y="762000"/>
            <a:ext cx="6877050" cy="861774"/>
          </a:xfrm>
          <a:prstGeom prst="rect">
            <a:avLst/>
          </a:prstGeom>
          <a:noFill/>
        </p:spPr>
        <p:txBody>
          <a:bodyPr wrap="square" rtlCol="0">
            <a:spAutoFit/>
          </a:bodyPr>
          <a:lstStyle/>
          <a:p>
            <a:pPr algn="ctr"/>
            <a:r>
              <a:rPr lang="es-419" sz="5000" b="1" dirty="0" err="1">
                <a:solidFill>
                  <a:schemeClr val="bg1"/>
                </a:solidFill>
                <a:latin typeface="Arial" panose="020B0604020202020204" pitchFamily="34" charset="0"/>
                <a:cs typeface="Arial" panose="020B0604020202020204" pitchFamily="34" charset="0"/>
              </a:rPr>
              <a:t>Who’s</a:t>
            </a:r>
            <a:r>
              <a:rPr lang="es-419" sz="5000" b="1" dirty="0">
                <a:solidFill>
                  <a:schemeClr val="bg1"/>
                </a:solidFill>
                <a:latin typeface="Arial" panose="020B0604020202020204" pitchFamily="34" charset="0"/>
                <a:cs typeface="Arial" panose="020B0604020202020204" pitchFamily="34" charset="0"/>
              </a:rPr>
              <a:t> </a:t>
            </a:r>
            <a:r>
              <a:rPr lang="es-419" sz="5000" b="1" dirty="0" err="1">
                <a:solidFill>
                  <a:schemeClr val="bg1"/>
                </a:solidFill>
                <a:latin typeface="Arial" panose="020B0604020202020204" pitchFamily="34" charset="0"/>
                <a:cs typeface="Arial" panose="020B0604020202020204" pitchFamily="34" charset="0"/>
              </a:rPr>
              <a:t>watching</a:t>
            </a:r>
            <a:r>
              <a:rPr lang="es-419" sz="5000" b="1" dirty="0">
                <a:solidFill>
                  <a:schemeClr val="bg1"/>
                </a:solidFill>
                <a:latin typeface="Arial" panose="020B0604020202020204" pitchFamily="34" charset="0"/>
                <a:cs typeface="Arial" panose="020B0604020202020204" pitchFamily="34" charset="0"/>
              </a:rPr>
              <a:t>?</a:t>
            </a:r>
            <a:endParaRPr lang="en-US" sz="5000" b="1" dirty="0">
              <a:solidFill>
                <a:schemeClr val="bg1"/>
              </a:solidFill>
              <a:latin typeface="Arial" panose="020B0604020202020204" pitchFamily="34" charset="0"/>
              <a:cs typeface="Arial" panose="020B0604020202020204" pitchFamily="34" charset="0"/>
            </a:endParaRPr>
          </a:p>
        </p:txBody>
      </p:sp>
      <p:pic>
        <p:nvPicPr>
          <p:cNvPr id="7" name="Picture 6">
            <a:hlinkClick r:id="rId2" action="ppaction://hlinksldjump"/>
            <a:extLst>
              <a:ext uri="{FF2B5EF4-FFF2-40B4-BE49-F238E27FC236}">
                <a16:creationId xmlns:a16="http://schemas.microsoft.com/office/drawing/2014/main" id="{BE70E3AE-B194-468A-BF74-C3D37916C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83" y="2450706"/>
            <a:ext cx="1744164" cy="1744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picture containing text, vector graphics&#10;&#10;Description automatically generated">
            <a:hlinkClick r:id="rId4" action="ppaction://hlinksldjump"/>
            <a:extLst>
              <a:ext uri="{FF2B5EF4-FFF2-40B4-BE49-F238E27FC236}">
                <a16:creationId xmlns:a16="http://schemas.microsoft.com/office/drawing/2014/main" id="{F41CACAD-E91D-4888-A12C-34C066FB9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053" y="2450706"/>
            <a:ext cx="1744164" cy="1744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Shape&#10;&#10;Description automatically generated">
            <a:hlinkClick r:id="rId6" action="ppaction://hlinksldjump"/>
            <a:extLst>
              <a:ext uri="{FF2B5EF4-FFF2-40B4-BE49-F238E27FC236}">
                <a16:creationId xmlns:a16="http://schemas.microsoft.com/office/drawing/2014/main" id="{44826519-895B-407A-BBC3-E3CB5AFC8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4297" y="2438915"/>
            <a:ext cx="1744164" cy="1744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picture containing graphical user interface&#10;&#10;Description automatically generated">
            <a:hlinkClick r:id="rId8" action="ppaction://hlinksldjump"/>
            <a:extLst>
              <a:ext uri="{FF2B5EF4-FFF2-40B4-BE49-F238E27FC236}">
                <a16:creationId xmlns:a16="http://schemas.microsoft.com/office/drawing/2014/main" id="{56530626-E014-4868-B212-E5D800A1DB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3540" y="2450706"/>
            <a:ext cx="1744164" cy="1744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C65E4442-2831-4C94-B0F6-E00668F5FDF7}"/>
              </a:ext>
            </a:extLst>
          </p:cNvPr>
          <p:cNvSpPr txBox="1"/>
          <p:nvPr/>
        </p:nvSpPr>
        <p:spPr>
          <a:xfrm>
            <a:off x="5082346" y="5637402"/>
            <a:ext cx="2027307" cy="335560"/>
          </a:xfrm>
          <a:prstGeom prst="rect">
            <a:avLst/>
          </a:prstGeom>
          <a:noFill/>
          <a:ln>
            <a:solidFill>
              <a:schemeClr val="bg1">
                <a:lumMod val="75000"/>
              </a:schemeClr>
            </a:solidFill>
          </a:ln>
          <a:effectLst/>
        </p:spPr>
        <p:txBody>
          <a:bodyPr wrap="square" rtlCol="0">
            <a:spAutoFit/>
          </a:bodyPr>
          <a:lstStyle/>
          <a:p>
            <a:pPr algn="ctr"/>
            <a:r>
              <a:rPr lang="es-419" sz="1600" dirty="0" err="1">
                <a:solidFill>
                  <a:schemeClr val="bg1">
                    <a:lumMod val="75000"/>
                  </a:schemeClr>
                </a:solidFill>
                <a:latin typeface="Arial" panose="020B0604020202020204" pitchFamily="34" charset="0"/>
                <a:cs typeface="Arial" panose="020B0604020202020204" pitchFamily="34" charset="0"/>
              </a:rPr>
              <a:t>Manage</a:t>
            </a:r>
            <a:r>
              <a:rPr lang="es-419" sz="1600" dirty="0">
                <a:solidFill>
                  <a:schemeClr val="bg1">
                    <a:lumMod val="75000"/>
                  </a:schemeClr>
                </a:solidFill>
                <a:latin typeface="Arial" panose="020B0604020202020204" pitchFamily="34" charset="0"/>
                <a:cs typeface="Arial" panose="020B0604020202020204" pitchFamily="34" charset="0"/>
              </a:rPr>
              <a:t> </a:t>
            </a:r>
            <a:r>
              <a:rPr lang="es-419" sz="1600" dirty="0" err="1">
                <a:solidFill>
                  <a:schemeClr val="bg1">
                    <a:lumMod val="75000"/>
                  </a:schemeClr>
                </a:solidFill>
                <a:latin typeface="Arial" panose="020B0604020202020204" pitchFamily="34" charset="0"/>
                <a:cs typeface="Arial" panose="020B0604020202020204" pitchFamily="34" charset="0"/>
              </a:rPr>
              <a:t>Profiles</a:t>
            </a:r>
            <a:endParaRPr lang="en-US" sz="1600" dirty="0">
              <a:solidFill>
                <a:schemeClr val="bg1">
                  <a:lumMod val="75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085C13D-146F-400E-90FD-1B31B8ACC090}"/>
              </a:ext>
            </a:extLst>
          </p:cNvPr>
          <p:cNvSpPr txBox="1"/>
          <p:nvPr/>
        </p:nvSpPr>
        <p:spPr>
          <a:xfrm>
            <a:off x="1241211" y="4570601"/>
            <a:ext cx="2027307" cy="335560"/>
          </a:xfrm>
          <a:prstGeom prst="rect">
            <a:avLst/>
          </a:prstGeom>
          <a:noFill/>
          <a:ln>
            <a:noFill/>
          </a:ln>
          <a:effectLst/>
        </p:spPr>
        <p:txBody>
          <a:bodyPr wrap="square" rtlCol="0">
            <a:spAutoFit/>
          </a:bodyPr>
          <a:lstStyle/>
          <a:p>
            <a:pPr algn="ctr"/>
            <a:r>
              <a:rPr lang="es-419" sz="1600" dirty="0">
                <a:solidFill>
                  <a:schemeClr val="bg1">
                    <a:lumMod val="75000"/>
                  </a:schemeClr>
                </a:solidFill>
                <a:latin typeface="Arial" panose="020B0604020202020204" pitchFamily="34" charset="0"/>
                <a:cs typeface="Arial" panose="020B0604020202020204" pitchFamily="34" charset="0"/>
              </a:rPr>
              <a:t>Sobre los Datos</a:t>
            </a:r>
            <a:endParaRPr lang="en-US" sz="1600" dirty="0">
              <a:solidFill>
                <a:schemeClr val="bg1">
                  <a:lumMod val="75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380D966-D7CC-442E-9D6A-19ABCE2D4ADD}"/>
              </a:ext>
            </a:extLst>
          </p:cNvPr>
          <p:cNvSpPr txBox="1"/>
          <p:nvPr/>
        </p:nvSpPr>
        <p:spPr>
          <a:xfrm>
            <a:off x="6362725" y="4570601"/>
            <a:ext cx="2027307" cy="584775"/>
          </a:xfrm>
          <a:prstGeom prst="rect">
            <a:avLst/>
          </a:prstGeom>
          <a:noFill/>
          <a:ln>
            <a:noFill/>
          </a:ln>
          <a:effectLst/>
        </p:spPr>
        <p:txBody>
          <a:bodyPr wrap="square" rtlCol="0">
            <a:spAutoFit/>
          </a:bodyPr>
          <a:lstStyle/>
          <a:p>
            <a:pPr algn="ctr"/>
            <a:r>
              <a:rPr lang="es-419" sz="1600" dirty="0">
                <a:solidFill>
                  <a:schemeClr val="bg1">
                    <a:lumMod val="75000"/>
                  </a:schemeClr>
                </a:solidFill>
                <a:latin typeface="Arial" panose="020B0604020202020204" pitchFamily="34" charset="0"/>
                <a:cs typeface="Arial" panose="020B0604020202020204" pitchFamily="34" charset="0"/>
              </a:rPr>
              <a:t>Aprendizaje No </a:t>
            </a:r>
            <a:r>
              <a:rPr lang="es-419" sz="1600" dirty="0" err="1">
                <a:solidFill>
                  <a:schemeClr val="bg1">
                    <a:lumMod val="75000"/>
                  </a:schemeClr>
                </a:solidFill>
                <a:latin typeface="Arial" panose="020B0604020202020204" pitchFamily="34" charset="0"/>
                <a:cs typeface="Arial" panose="020B0604020202020204" pitchFamily="34" charset="0"/>
              </a:rPr>
              <a:t>Supervizado</a:t>
            </a:r>
            <a:endParaRPr lang="en-US" sz="1600" dirty="0">
              <a:solidFill>
                <a:schemeClr val="bg1">
                  <a:lumMod val="75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9E2596F-9702-4C61-BE75-59C3E4AB50CD}"/>
              </a:ext>
            </a:extLst>
          </p:cNvPr>
          <p:cNvSpPr txBox="1"/>
          <p:nvPr/>
        </p:nvSpPr>
        <p:spPr>
          <a:xfrm>
            <a:off x="8932813" y="4570601"/>
            <a:ext cx="2027307" cy="338554"/>
          </a:xfrm>
          <a:prstGeom prst="rect">
            <a:avLst/>
          </a:prstGeom>
          <a:noFill/>
          <a:ln>
            <a:noFill/>
          </a:ln>
          <a:effectLst/>
        </p:spPr>
        <p:txBody>
          <a:bodyPr wrap="square" rtlCol="0">
            <a:spAutoFit/>
          </a:bodyPr>
          <a:lstStyle/>
          <a:p>
            <a:pPr algn="ctr"/>
            <a:r>
              <a:rPr lang="es-419" sz="1600" dirty="0">
                <a:solidFill>
                  <a:schemeClr val="bg1">
                    <a:lumMod val="75000"/>
                  </a:schemeClr>
                </a:solidFill>
                <a:latin typeface="Arial" panose="020B0604020202020204" pitchFamily="34" charset="0"/>
                <a:cs typeface="Arial" panose="020B0604020202020204" pitchFamily="34" charset="0"/>
              </a:rPr>
              <a:t>Modelo de Negocio</a:t>
            </a:r>
            <a:endParaRPr lang="en-US" sz="1600" dirty="0">
              <a:solidFill>
                <a:schemeClr val="bg1">
                  <a:lumMod val="75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69B376D-A9EE-48B2-A52A-81B5DB447AD7}"/>
              </a:ext>
            </a:extLst>
          </p:cNvPr>
          <p:cNvSpPr txBox="1"/>
          <p:nvPr/>
        </p:nvSpPr>
        <p:spPr>
          <a:xfrm>
            <a:off x="3801968" y="4570601"/>
            <a:ext cx="2027307" cy="584775"/>
          </a:xfrm>
          <a:prstGeom prst="rect">
            <a:avLst/>
          </a:prstGeom>
          <a:noFill/>
          <a:ln>
            <a:noFill/>
          </a:ln>
          <a:effectLst/>
        </p:spPr>
        <p:txBody>
          <a:bodyPr wrap="square" rtlCol="0">
            <a:spAutoFit/>
          </a:bodyPr>
          <a:lstStyle/>
          <a:p>
            <a:pPr algn="ctr"/>
            <a:r>
              <a:rPr lang="es-419" sz="1600" dirty="0">
                <a:solidFill>
                  <a:schemeClr val="bg1">
                    <a:lumMod val="75000"/>
                  </a:schemeClr>
                </a:solidFill>
                <a:latin typeface="Arial" panose="020B0604020202020204" pitchFamily="34" charset="0"/>
                <a:cs typeface="Arial" panose="020B0604020202020204" pitchFamily="34" charset="0"/>
              </a:rPr>
              <a:t>Aprendizaje </a:t>
            </a:r>
            <a:r>
              <a:rPr lang="es-419" sz="1600" dirty="0" err="1">
                <a:solidFill>
                  <a:schemeClr val="bg1">
                    <a:lumMod val="75000"/>
                  </a:schemeClr>
                </a:solidFill>
                <a:latin typeface="Arial" panose="020B0604020202020204" pitchFamily="34" charset="0"/>
                <a:cs typeface="Arial" panose="020B0604020202020204" pitchFamily="34" charset="0"/>
              </a:rPr>
              <a:t>Supervizado</a:t>
            </a:r>
            <a:endParaRPr lang="en-US" sz="1600" dirty="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029965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CuadroTexto 16">
            <a:extLst>
              <a:ext uri="{FF2B5EF4-FFF2-40B4-BE49-F238E27FC236}">
                <a16:creationId xmlns:a16="http://schemas.microsoft.com/office/drawing/2014/main" id="{F1DD4B2E-ACFA-40E8-8A42-F987BDCD339D}"/>
              </a:ext>
            </a:extLst>
          </p:cNvPr>
          <p:cNvSpPr txBox="1"/>
          <p:nvPr/>
        </p:nvSpPr>
        <p:spPr>
          <a:xfrm>
            <a:off x="438150" y="2697481"/>
            <a:ext cx="5657850" cy="1446550"/>
          </a:xfrm>
          <a:prstGeom prst="rect">
            <a:avLst/>
          </a:prstGeom>
          <a:noFill/>
          <a:effectLst>
            <a:innerShdw blurRad="63500" dist="50800" dir="8100000">
              <a:prstClr val="black">
                <a:alpha val="50000"/>
              </a:prstClr>
            </a:innerShdw>
          </a:effectLst>
        </p:spPr>
        <p:txBody>
          <a:bodyPr wrap="square" rtlCol="0">
            <a:spAutoFit/>
          </a:bodyPr>
          <a:lstStyle/>
          <a:p>
            <a:r>
              <a:rPr lang="es-PE" sz="4400" b="1" spc="300"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Arial" panose="020B0604020202020204" pitchFamily="34" charset="0"/>
                <a:cs typeface="Arial" panose="020B0604020202020204" pitchFamily="34" charset="0"/>
              </a:rPr>
              <a:t>SOBRE LOS DATOS</a:t>
            </a:r>
          </a:p>
        </p:txBody>
      </p:sp>
      <p:sp>
        <p:nvSpPr>
          <p:cNvPr id="9" name="Rectángulo 8">
            <a:extLst>
              <a:ext uri="{FF2B5EF4-FFF2-40B4-BE49-F238E27FC236}">
                <a16:creationId xmlns:a16="http://schemas.microsoft.com/office/drawing/2014/main" id="{D2AC4A0F-DA52-4613-9B9B-9F4F51DD0F40}"/>
              </a:ext>
            </a:extLst>
          </p:cNvPr>
          <p:cNvSpPr/>
          <p:nvPr/>
        </p:nvSpPr>
        <p:spPr>
          <a:xfrm>
            <a:off x="-1524" y="0"/>
            <a:ext cx="12193524" cy="927307"/>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2" name="Grupo 11">
            <a:extLst>
              <a:ext uri="{FF2B5EF4-FFF2-40B4-BE49-F238E27FC236}">
                <a16:creationId xmlns:a16="http://schemas.microsoft.com/office/drawing/2014/main" id="{87969902-CDA2-4A79-AB2A-CEA650A231F0}"/>
              </a:ext>
            </a:extLst>
          </p:cNvPr>
          <p:cNvGrpSpPr/>
          <p:nvPr/>
        </p:nvGrpSpPr>
        <p:grpSpPr>
          <a:xfrm>
            <a:off x="654001" y="4484144"/>
            <a:ext cx="1847850" cy="523220"/>
            <a:chOff x="657225" y="4265982"/>
            <a:chExt cx="1847850" cy="523220"/>
          </a:xfrm>
        </p:grpSpPr>
        <p:sp>
          <p:nvSpPr>
            <p:cNvPr id="10" name="Rectángulo 9">
              <a:hlinkClick r:id="" action="ppaction://hlinkshowjump?jump=nextslide"/>
              <a:extLst>
                <a:ext uri="{FF2B5EF4-FFF2-40B4-BE49-F238E27FC236}">
                  <a16:creationId xmlns:a16="http://schemas.microsoft.com/office/drawing/2014/main" id="{FCC07F5E-662A-4388-801D-A466CEB198B8}"/>
                </a:ext>
              </a:extLst>
            </p:cNvPr>
            <p:cNvSpPr/>
            <p:nvPr/>
          </p:nvSpPr>
          <p:spPr>
            <a:xfrm>
              <a:off x="657225" y="4265982"/>
              <a:ext cx="1847850" cy="523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spc="300" dirty="0">
                  <a:latin typeface="Abadi" panose="020B0604020104020204" pitchFamily="34" charset="0"/>
                </a:rPr>
                <a:t>   PLAY</a:t>
              </a:r>
              <a:endParaRPr lang="es-PE" b="1" spc="300" dirty="0">
                <a:latin typeface="Abadi" panose="020B0604020104020204" pitchFamily="34" charset="0"/>
              </a:endParaRPr>
            </a:p>
          </p:txBody>
        </p:sp>
        <p:sp>
          <p:nvSpPr>
            <p:cNvPr id="11" name="Triángulo isósceles 10">
              <a:extLst>
                <a:ext uri="{FF2B5EF4-FFF2-40B4-BE49-F238E27FC236}">
                  <a16:creationId xmlns:a16="http://schemas.microsoft.com/office/drawing/2014/main" id="{71E74D28-BEDE-44F3-84AB-DB720F0EF5C2}"/>
                </a:ext>
              </a:extLst>
            </p:cNvPr>
            <p:cNvSpPr/>
            <p:nvPr/>
          </p:nvSpPr>
          <p:spPr>
            <a:xfrm rot="5400000">
              <a:off x="927100" y="4418109"/>
              <a:ext cx="254000" cy="218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15" name="Grupo 14">
            <a:extLst>
              <a:ext uri="{FF2B5EF4-FFF2-40B4-BE49-F238E27FC236}">
                <a16:creationId xmlns:a16="http://schemas.microsoft.com/office/drawing/2014/main" id="{E8667A22-3633-493D-8629-2F547CC18995}"/>
              </a:ext>
            </a:extLst>
          </p:cNvPr>
          <p:cNvGrpSpPr/>
          <p:nvPr/>
        </p:nvGrpSpPr>
        <p:grpSpPr>
          <a:xfrm>
            <a:off x="2720926" y="4484144"/>
            <a:ext cx="1946324" cy="523220"/>
            <a:chOff x="2724150" y="4265982"/>
            <a:chExt cx="1946324" cy="523220"/>
          </a:xfrm>
        </p:grpSpPr>
        <p:sp>
          <p:nvSpPr>
            <p:cNvPr id="23" name="Rectángulo 22">
              <a:extLst>
                <a:ext uri="{FF2B5EF4-FFF2-40B4-BE49-F238E27FC236}">
                  <a16:creationId xmlns:a16="http://schemas.microsoft.com/office/drawing/2014/main" id="{78C76318-E981-48D7-8480-4E2B1A216BE7}"/>
                </a:ext>
              </a:extLst>
            </p:cNvPr>
            <p:cNvSpPr/>
            <p:nvPr/>
          </p:nvSpPr>
          <p:spPr>
            <a:xfrm>
              <a:off x="2724150" y="4265982"/>
              <a:ext cx="1946324" cy="5232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spc="300" dirty="0">
                  <a:latin typeface="Abadi" panose="020B0604020104020204" pitchFamily="34" charset="0"/>
                </a:rPr>
                <a:t>   MY LIST</a:t>
              </a:r>
              <a:endParaRPr lang="es-PE" sz="1600" b="1" spc="300" dirty="0">
                <a:latin typeface="Abadi" panose="020B0604020104020204" pitchFamily="34" charset="0"/>
              </a:endParaRPr>
            </a:p>
          </p:txBody>
        </p:sp>
        <p:sp>
          <p:nvSpPr>
            <p:cNvPr id="13" name="Forma libre: forma 12">
              <a:extLst>
                <a:ext uri="{FF2B5EF4-FFF2-40B4-BE49-F238E27FC236}">
                  <a16:creationId xmlns:a16="http://schemas.microsoft.com/office/drawing/2014/main" id="{F0420B1D-668B-4B15-8B8C-27964B03928A}"/>
                </a:ext>
              </a:extLst>
            </p:cNvPr>
            <p:cNvSpPr/>
            <p:nvPr/>
          </p:nvSpPr>
          <p:spPr>
            <a:xfrm>
              <a:off x="2918399" y="4386524"/>
              <a:ext cx="242377" cy="250170"/>
            </a:xfrm>
            <a:custGeom>
              <a:avLst/>
              <a:gdLst>
                <a:gd name="connsiteX0" fmla="*/ 0 w 393700"/>
                <a:gd name="connsiteY0" fmla="*/ 304800 h 472073"/>
                <a:gd name="connsiteX1" fmla="*/ 25400 w 393700"/>
                <a:gd name="connsiteY1" fmla="*/ 419100 h 472073"/>
                <a:gd name="connsiteX2" fmla="*/ 38100 w 393700"/>
                <a:gd name="connsiteY2" fmla="*/ 469900 h 472073"/>
                <a:gd name="connsiteX3" fmla="*/ 76200 w 393700"/>
                <a:gd name="connsiteY3" fmla="*/ 457200 h 472073"/>
                <a:gd name="connsiteX4" fmla="*/ 190500 w 393700"/>
                <a:gd name="connsiteY4" fmla="*/ 304800 h 472073"/>
                <a:gd name="connsiteX5" fmla="*/ 330200 w 393700"/>
                <a:gd name="connsiteY5" fmla="*/ 88900 h 472073"/>
                <a:gd name="connsiteX6" fmla="*/ 393700 w 393700"/>
                <a:gd name="connsiteY6" fmla="*/ 0 h 472073"/>
                <a:gd name="connsiteX0" fmla="*/ 0 w 393700"/>
                <a:gd name="connsiteY0" fmla="*/ 304800 h 473983"/>
                <a:gd name="connsiteX1" fmla="*/ 25400 w 393700"/>
                <a:gd name="connsiteY1" fmla="*/ 419100 h 473983"/>
                <a:gd name="connsiteX2" fmla="*/ 38100 w 393700"/>
                <a:gd name="connsiteY2" fmla="*/ 469900 h 473983"/>
                <a:gd name="connsiteX3" fmla="*/ 190500 w 393700"/>
                <a:gd name="connsiteY3" fmla="*/ 304800 h 473983"/>
                <a:gd name="connsiteX4" fmla="*/ 330200 w 393700"/>
                <a:gd name="connsiteY4" fmla="*/ 88900 h 473983"/>
                <a:gd name="connsiteX5" fmla="*/ 393700 w 393700"/>
                <a:gd name="connsiteY5" fmla="*/ 0 h 473983"/>
                <a:gd name="connsiteX0" fmla="*/ 0 w 393700"/>
                <a:gd name="connsiteY0" fmla="*/ 304800 h 469900"/>
                <a:gd name="connsiteX1" fmla="*/ 38100 w 393700"/>
                <a:gd name="connsiteY1" fmla="*/ 469900 h 469900"/>
                <a:gd name="connsiteX2" fmla="*/ 190500 w 393700"/>
                <a:gd name="connsiteY2" fmla="*/ 304800 h 469900"/>
                <a:gd name="connsiteX3" fmla="*/ 330200 w 393700"/>
                <a:gd name="connsiteY3" fmla="*/ 88900 h 469900"/>
                <a:gd name="connsiteX4" fmla="*/ 393700 w 393700"/>
                <a:gd name="connsiteY4" fmla="*/ 0 h 469900"/>
                <a:gd name="connsiteX0" fmla="*/ 0 w 393700"/>
                <a:gd name="connsiteY0" fmla="*/ 304800 h 474956"/>
                <a:gd name="connsiteX1" fmla="*/ 38100 w 393700"/>
                <a:gd name="connsiteY1" fmla="*/ 469900 h 474956"/>
                <a:gd name="connsiteX2" fmla="*/ 330200 w 393700"/>
                <a:gd name="connsiteY2" fmla="*/ 88900 h 474956"/>
                <a:gd name="connsiteX3" fmla="*/ 393700 w 393700"/>
                <a:gd name="connsiteY3" fmla="*/ 0 h 474956"/>
                <a:gd name="connsiteX0" fmla="*/ 2591 w 396291"/>
                <a:gd name="connsiteY0" fmla="*/ 304800 h 478809"/>
                <a:gd name="connsiteX1" fmla="*/ 40691 w 396291"/>
                <a:gd name="connsiteY1" fmla="*/ 469900 h 478809"/>
                <a:gd name="connsiteX2" fmla="*/ 396291 w 396291"/>
                <a:gd name="connsiteY2" fmla="*/ 0 h 478809"/>
                <a:gd name="connsiteX0" fmla="*/ 0 w 450850"/>
                <a:gd name="connsiteY0" fmla="*/ 304800 h 478809"/>
                <a:gd name="connsiteX1" fmla="*/ 95250 w 450850"/>
                <a:gd name="connsiteY1" fmla="*/ 469900 h 478809"/>
                <a:gd name="connsiteX2" fmla="*/ 450850 w 450850"/>
                <a:gd name="connsiteY2" fmla="*/ 0 h 478809"/>
                <a:gd name="connsiteX0" fmla="*/ 0 w 450850"/>
                <a:gd name="connsiteY0" fmla="*/ 304800 h 480642"/>
                <a:gd name="connsiteX1" fmla="*/ 95250 w 450850"/>
                <a:gd name="connsiteY1" fmla="*/ 469900 h 480642"/>
                <a:gd name="connsiteX2" fmla="*/ 450850 w 450850"/>
                <a:gd name="connsiteY2" fmla="*/ 0 h 480642"/>
              </a:gdLst>
              <a:ahLst/>
              <a:cxnLst>
                <a:cxn ang="0">
                  <a:pos x="connsiteX0" y="connsiteY0"/>
                </a:cxn>
                <a:cxn ang="0">
                  <a:pos x="connsiteX1" y="connsiteY1"/>
                </a:cxn>
                <a:cxn ang="0">
                  <a:pos x="connsiteX2" y="connsiteY2"/>
                </a:cxn>
              </a:cxnLst>
              <a:rect l="l" t="t" r="r" b="b"/>
              <a:pathLst>
                <a:path w="450850" h="480642">
                  <a:moveTo>
                    <a:pt x="0" y="304800"/>
                  </a:moveTo>
                  <a:cubicBezTo>
                    <a:pt x="7937" y="339196"/>
                    <a:pt x="64558" y="527050"/>
                    <a:pt x="95250" y="469900"/>
                  </a:cubicBezTo>
                  <a:cubicBezTo>
                    <a:pt x="138164" y="389992"/>
                    <a:pt x="376767" y="97896"/>
                    <a:pt x="45085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pic>
        <p:nvPicPr>
          <p:cNvPr id="18" name="Imagen 17" descr="Imagen que contiene Logotipo&#10;&#10;Descripción generada automáticamente">
            <a:extLst>
              <a:ext uri="{FF2B5EF4-FFF2-40B4-BE49-F238E27FC236}">
                <a16:creationId xmlns:a16="http://schemas.microsoft.com/office/drawing/2014/main" id="{A7A57EBD-3C30-49D6-B914-876391CA07A4}"/>
              </a:ext>
            </a:extLst>
          </p:cNvPr>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5096" y="26191"/>
            <a:ext cx="1696973" cy="927307"/>
          </a:xfrm>
          <a:prstGeom prst="rect">
            <a:avLst/>
          </a:prstGeom>
        </p:spPr>
      </p:pic>
      <p:sp>
        <p:nvSpPr>
          <p:cNvPr id="30" name="CuadroTexto 29">
            <a:extLst>
              <a:ext uri="{FF2B5EF4-FFF2-40B4-BE49-F238E27FC236}">
                <a16:creationId xmlns:a16="http://schemas.microsoft.com/office/drawing/2014/main" id="{D36299CE-CADE-489A-8D2B-31D511377E3A}"/>
              </a:ext>
            </a:extLst>
          </p:cNvPr>
          <p:cNvSpPr txBox="1"/>
          <p:nvPr/>
        </p:nvSpPr>
        <p:spPr>
          <a:xfrm>
            <a:off x="2325641" y="289789"/>
            <a:ext cx="9107878" cy="400110"/>
          </a:xfrm>
          <a:prstGeom prst="rect">
            <a:avLst/>
          </a:prstGeom>
          <a:noFill/>
        </p:spPr>
        <p:txBody>
          <a:bodyPr wrap="square" rtlCol="0">
            <a:spAutoFit/>
          </a:bodyPr>
          <a:lstStyle/>
          <a:p>
            <a:r>
              <a:rPr lang="es-PE" sz="2000" spc="300" dirty="0">
                <a:solidFill>
                  <a:schemeClr val="bg1"/>
                </a:solidFill>
              </a:rPr>
              <a:t>Home    Tv Shows    Movies    Recently Added   My List     </a:t>
            </a:r>
          </a:p>
        </p:txBody>
      </p:sp>
      <p:pic>
        <p:nvPicPr>
          <p:cNvPr id="21" name="Gráfico 20" descr="Lupa con relleno sólido">
            <a:extLst>
              <a:ext uri="{FF2B5EF4-FFF2-40B4-BE49-F238E27FC236}">
                <a16:creationId xmlns:a16="http://schemas.microsoft.com/office/drawing/2014/main" id="{E982D45F-C15E-4B8D-B9E9-48F53597339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2231" y="309844"/>
            <a:ext cx="360000" cy="360000"/>
          </a:xfrm>
          <a:prstGeom prst="rect">
            <a:avLst/>
          </a:prstGeom>
        </p:spPr>
      </p:pic>
      <p:pic>
        <p:nvPicPr>
          <p:cNvPr id="33" name="Picture 12" descr="Old Penguin on Twitter: &quot;Still missing the old #Netflix penguin. Bring it  back, please!&quot;">
            <a:extLst>
              <a:ext uri="{FF2B5EF4-FFF2-40B4-BE49-F238E27FC236}">
                <a16:creationId xmlns:a16="http://schemas.microsoft.com/office/drawing/2014/main" id="{10272703-533F-489E-80B8-9C0A5174B8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50026" y="247582"/>
            <a:ext cx="466625" cy="466625"/>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descr="Timbre con relleno sólido">
            <a:extLst>
              <a:ext uri="{FF2B5EF4-FFF2-40B4-BE49-F238E27FC236}">
                <a16:creationId xmlns:a16="http://schemas.microsoft.com/office/drawing/2014/main" id="{9EE41E22-0215-4470-A7E6-31205FC1F1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21129" y="291944"/>
            <a:ext cx="360000" cy="360000"/>
          </a:xfrm>
          <a:prstGeom prst="rect">
            <a:avLst/>
          </a:prstGeom>
        </p:spPr>
      </p:pic>
    </p:spTree>
    <p:extLst>
      <p:ext uri="{BB962C8B-B14F-4D97-AF65-F5344CB8AC3E}">
        <p14:creationId xmlns:p14="http://schemas.microsoft.com/office/powerpoint/2010/main" val="3091528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ángulo 3">
            <a:extLst>
              <a:ext uri="{FF2B5EF4-FFF2-40B4-BE49-F238E27FC236}">
                <a16:creationId xmlns:a16="http://schemas.microsoft.com/office/drawing/2014/main" id="{931FF245-BB0B-4F76-B87E-6765EDF80052}"/>
              </a:ext>
            </a:extLst>
          </p:cNvPr>
          <p:cNvSpPr/>
          <p:nvPr/>
        </p:nvSpPr>
        <p:spPr>
          <a:xfrm>
            <a:off x="9124139" y="5056062"/>
            <a:ext cx="1983215" cy="13209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1">
            <a:extLst>
              <a:ext uri="{FF2B5EF4-FFF2-40B4-BE49-F238E27FC236}">
                <a16:creationId xmlns:a16="http://schemas.microsoft.com/office/drawing/2014/main" id="{0AD555B7-B47E-4DF3-BA57-3B499E975DE1}"/>
              </a:ext>
            </a:extLst>
          </p:cNvPr>
          <p:cNvSpPr/>
          <p:nvPr/>
        </p:nvSpPr>
        <p:spPr>
          <a:xfrm>
            <a:off x="0" y="6206004"/>
            <a:ext cx="12192000" cy="6519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2">
            <a:extLst>
              <a:ext uri="{FF2B5EF4-FFF2-40B4-BE49-F238E27FC236}">
                <a16:creationId xmlns:a16="http://schemas.microsoft.com/office/drawing/2014/main" id="{6AFCBD17-9F49-4DC1-ADFA-077D7114E606}"/>
              </a:ext>
            </a:extLst>
          </p:cNvPr>
          <p:cNvPicPr>
            <a:picLocks noChangeAspect="1"/>
          </p:cNvPicPr>
          <p:nvPr/>
        </p:nvPicPr>
        <p:blipFill>
          <a:blip r:embed="rId3">
            <a:lum bright="70000" contrast="-70000"/>
          </a:blip>
          <a:stretch>
            <a:fillRect/>
          </a:stretch>
        </p:blipFill>
        <p:spPr>
          <a:xfrm>
            <a:off x="9452864" y="4204760"/>
            <a:ext cx="2642526" cy="2063808"/>
          </a:xfrm>
          <a:prstGeom prst="rect">
            <a:avLst/>
          </a:prstGeom>
        </p:spPr>
      </p:pic>
      <p:pic>
        <p:nvPicPr>
          <p:cNvPr id="5" name="Imagen 6">
            <a:extLst>
              <a:ext uri="{FF2B5EF4-FFF2-40B4-BE49-F238E27FC236}">
                <a16:creationId xmlns:a16="http://schemas.microsoft.com/office/drawing/2014/main" id="{3E56839D-BFBB-4E75-8FAF-5EBECCA56118}"/>
              </a:ext>
            </a:extLst>
          </p:cNvPr>
          <p:cNvPicPr>
            <a:picLocks noChangeAspect="1"/>
          </p:cNvPicPr>
          <p:nvPr/>
        </p:nvPicPr>
        <p:blipFill>
          <a:blip r:embed="rId4"/>
          <a:stretch>
            <a:fillRect/>
          </a:stretch>
        </p:blipFill>
        <p:spPr>
          <a:xfrm>
            <a:off x="9814383" y="4450423"/>
            <a:ext cx="736633" cy="201124"/>
          </a:xfrm>
          <a:prstGeom prst="rect">
            <a:avLst/>
          </a:prstGeom>
        </p:spPr>
      </p:pic>
      <p:pic>
        <p:nvPicPr>
          <p:cNvPr id="6" name="Google Shape;104;p15">
            <a:extLst>
              <a:ext uri="{FF2B5EF4-FFF2-40B4-BE49-F238E27FC236}">
                <a16:creationId xmlns:a16="http://schemas.microsoft.com/office/drawing/2014/main" id="{5DFA442C-74B6-4288-8C4F-8389A08BA2E5}"/>
              </a:ext>
            </a:extLst>
          </p:cNvPr>
          <p:cNvPicPr preferRelativeResize="0"/>
          <p:nvPr/>
        </p:nvPicPr>
        <p:blipFill>
          <a:blip r:embed="rId5">
            <a:alphaModFix/>
          </a:blip>
          <a:stretch>
            <a:fillRect/>
          </a:stretch>
        </p:blipFill>
        <p:spPr>
          <a:xfrm>
            <a:off x="2292359" y="206481"/>
            <a:ext cx="7382775" cy="986625"/>
          </a:xfrm>
          <a:prstGeom prst="rect">
            <a:avLst/>
          </a:prstGeom>
          <a:noFill/>
          <a:ln>
            <a:noFill/>
          </a:ln>
          <a:effectLst/>
        </p:spPr>
      </p:pic>
      <p:cxnSp>
        <p:nvCxnSpPr>
          <p:cNvPr id="8" name="Google Shape;388;p48">
            <a:extLst>
              <a:ext uri="{FF2B5EF4-FFF2-40B4-BE49-F238E27FC236}">
                <a16:creationId xmlns:a16="http://schemas.microsoft.com/office/drawing/2014/main" id="{151C0EF5-B0CD-40F4-AA8D-84802995BC7A}"/>
              </a:ext>
            </a:extLst>
          </p:cNvPr>
          <p:cNvCxnSpPr>
            <a:cxnSpLocks/>
          </p:cNvCxnSpPr>
          <p:nvPr/>
        </p:nvCxnSpPr>
        <p:spPr>
          <a:xfrm flipV="1">
            <a:off x="1282797" y="4220845"/>
            <a:ext cx="0" cy="936900"/>
          </a:xfrm>
          <a:prstGeom prst="straightConnector1">
            <a:avLst/>
          </a:prstGeom>
          <a:noFill/>
          <a:ln w="9525" cap="flat" cmpd="sng">
            <a:solidFill>
              <a:srgbClr val="E41319"/>
            </a:solidFill>
            <a:prstDash val="solid"/>
            <a:round/>
            <a:headEnd type="none" w="med" len="med"/>
            <a:tailEnd type="oval" w="med" len="med"/>
          </a:ln>
        </p:spPr>
      </p:cxnSp>
      <p:cxnSp>
        <p:nvCxnSpPr>
          <p:cNvPr id="9" name="Google Shape;389;p48">
            <a:extLst>
              <a:ext uri="{FF2B5EF4-FFF2-40B4-BE49-F238E27FC236}">
                <a16:creationId xmlns:a16="http://schemas.microsoft.com/office/drawing/2014/main" id="{A71109A6-3371-45F1-BED6-FB5CABB5FEE1}"/>
              </a:ext>
            </a:extLst>
          </p:cNvPr>
          <p:cNvCxnSpPr>
            <a:cxnSpLocks/>
          </p:cNvCxnSpPr>
          <p:nvPr/>
        </p:nvCxnSpPr>
        <p:spPr>
          <a:xfrm>
            <a:off x="538369" y="5122780"/>
            <a:ext cx="8237661" cy="0"/>
          </a:xfrm>
          <a:prstGeom prst="straightConnector1">
            <a:avLst/>
          </a:prstGeom>
          <a:noFill/>
          <a:ln w="9525" cap="flat" cmpd="sng">
            <a:solidFill>
              <a:srgbClr val="D9D9D9"/>
            </a:solidFill>
            <a:prstDash val="solid"/>
            <a:round/>
            <a:headEnd type="oval" w="med" len="med"/>
            <a:tailEnd type="oval" w="med" len="med"/>
          </a:ln>
        </p:spPr>
      </p:cxnSp>
      <p:sp>
        <p:nvSpPr>
          <p:cNvPr id="10" name="Google Shape;392;p48">
            <a:extLst>
              <a:ext uri="{FF2B5EF4-FFF2-40B4-BE49-F238E27FC236}">
                <a16:creationId xmlns:a16="http://schemas.microsoft.com/office/drawing/2014/main" id="{DA50E96A-C991-4456-9331-DD54C775BABB}"/>
              </a:ext>
            </a:extLst>
          </p:cNvPr>
          <p:cNvSpPr/>
          <p:nvPr/>
        </p:nvSpPr>
        <p:spPr>
          <a:xfrm rot="-403810">
            <a:off x="1104371" y="4978946"/>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393;p48">
            <a:extLst>
              <a:ext uri="{FF2B5EF4-FFF2-40B4-BE49-F238E27FC236}">
                <a16:creationId xmlns:a16="http://schemas.microsoft.com/office/drawing/2014/main" id="{34302BF9-2EC0-495F-8ACD-49921DCC043A}"/>
              </a:ext>
            </a:extLst>
          </p:cNvPr>
          <p:cNvSpPr/>
          <p:nvPr/>
        </p:nvSpPr>
        <p:spPr>
          <a:xfrm rot="-403810">
            <a:off x="3293947" y="4994105"/>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394;p48">
            <a:extLst>
              <a:ext uri="{FF2B5EF4-FFF2-40B4-BE49-F238E27FC236}">
                <a16:creationId xmlns:a16="http://schemas.microsoft.com/office/drawing/2014/main" id="{C703890A-3764-40BA-A778-A63D4C6082D5}"/>
              </a:ext>
            </a:extLst>
          </p:cNvPr>
          <p:cNvSpPr/>
          <p:nvPr/>
        </p:nvSpPr>
        <p:spPr>
          <a:xfrm rot="-403810">
            <a:off x="5483523" y="4994103"/>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395;p48">
            <a:extLst>
              <a:ext uri="{FF2B5EF4-FFF2-40B4-BE49-F238E27FC236}">
                <a16:creationId xmlns:a16="http://schemas.microsoft.com/office/drawing/2014/main" id="{B3DC79D5-40DA-466E-97D3-3CA04A0D440E}"/>
              </a:ext>
            </a:extLst>
          </p:cNvPr>
          <p:cNvSpPr/>
          <p:nvPr/>
        </p:nvSpPr>
        <p:spPr>
          <a:xfrm rot="-403810">
            <a:off x="7871248" y="4951529"/>
            <a:ext cx="356851" cy="357591"/>
          </a:xfrm>
          <a:custGeom>
            <a:avLst/>
            <a:gdLst/>
            <a:ahLst/>
            <a:cxnLst/>
            <a:rect l="l" t="t" r="r" b="b"/>
            <a:pathLst>
              <a:path w="8583" h="8602" extrusionOk="0">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E413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396;p48">
            <a:extLst>
              <a:ext uri="{FF2B5EF4-FFF2-40B4-BE49-F238E27FC236}">
                <a16:creationId xmlns:a16="http://schemas.microsoft.com/office/drawing/2014/main" id="{FB79B43D-797D-4476-A1DA-CF6E9643CD64}"/>
              </a:ext>
            </a:extLst>
          </p:cNvPr>
          <p:cNvSpPr txBox="1"/>
          <p:nvPr/>
        </p:nvSpPr>
        <p:spPr>
          <a:xfrm>
            <a:off x="515181" y="2742048"/>
            <a:ext cx="16848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bg1"/>
                </a:solidFill>
                <a:latin typeface="Montserrat ExtraBold"/>
                <a:ea typeface="Montserrat ExtraBold"/>
                <a:cs typeface="Montserrat ExtraBold"/>
                <a:sym typeface="Montserrat ExtraBold"/>
              </a:rPr>
              <a:t>01</a:t>
            </a:r>
            <a:endParaRPr sz="2200" dirty="0">
              <a:solidFill>
                <a:schemeClr val="bg1"/>
              </a:solidFill>
              <a:latin typeface="Montserrat ExtraBold"/>
              <a:ea typeface="Montserrat ExtraBold"/>
              <a:cs typeface="Montserrat ExtraBold"/>
              <a:sym typeface="Montserrat ExtraBold"/>
            </a:endParaRPr>
          </a:p>
        </p:txBody>
      </p:sp>
      <p:sp>
        <p:nvSpPr>
          <p:cNvPr id="15" name="Google Shape;397;p48">
            <a:extLst>
              <a:ext uri="{FF2B5EF4-FFF2-40B4-BE49-F238E27FC236}">
                <a16:creationId xmlns:a16="http://schemas.microsoft.com/office/drawing/2014/main" id="{2B64E5A4-9AE2-4166-9FAC-48E8FFC610B3}"/>
              </a:ext>
            </a:extLst>
          </p:cNvPr>
          <p:cNvSpPr txBox="1"/>
          <p:nvPr/>
        </p:nvSpPr>
        <p:spPr>
          <a:xfrm>
            <a:off x="6989" y="3204996"/>
            <a:ext cx="2803789" cy="1016975"/>
          </a:xfrm>
          <a:prstGeom prst="rect">
            <a:avLst/>
          </a:prstGeom>
          <a:noFill/>
          <a:ln>
            <a:noFill/>
          </a:ln>
        </p:spPr>
        <p:txBody>
          <a:bodyPr spcFirstLastPara="1" wrap="square" lIns="91425" tIns="91425" rIns="91425" bIns="91425" anchor="ctr" anchorCtr="0">
            <a:noAutofit/>
          </a:bodyPr>
          <a:lstStyle/>
          <a:p>
            <a:pPr marL="342900" lvl="0" indent="-342900" algn="just" rtl="0">
              <a:lnSpc>
                <a:spcPct val="100000"/>
              </a:lnSpc>
              <a:spcBef>
                <a:spcPts val="0"/>
              </a:spcBef>
              <a:spcAft>
                <a:spcPts val="0"/>
              </a:spcAft>
              <a:buFont typeface="Arial" panose="020B0604020202020204" pitchFamily="34" charset="0"/>
              <a:buChar char="•"/>
            </a:pPr>
            <a:r>
              <a:rPr lang="es-419" sz="1200" b="1" dirty="0">
                <a:solidFill>
                  <a:schemeClr val="bg1"/>
                </a:solidFill>
                <a:latin typeface="Trebuchet MS" panose="020B0603020202020204" pitchFamily="34" charset="0"/>
                <a:ea typeface="Open Sans"/>
                <a:cs typeface="Open Sans"/>
                <a:sym typeface="Open Sans"/>
              </a:rPr>
              <a:t>Concurso de Netflix (</a:t>
            </a:r>
            <a:r>
              <a:rPr lang="es-419" sz="1200" b="1" dirty="0" err="1">
                <a:solidFill>
                  <a:schemeClr val="bg1"/>
                </a:solidFill>
                <a:latin typeface="Trebuchet MS" panose="020B0603020202020204" pitchFamily="34" charset="0"/>
                <a:ea typeface="Open Sans"/>
                <a:cs typeface="Open Sans"/>
                <a:sym typeface="Open Sans"/>
              </a:rPr>
              <a:t>Kaggle</a:t>
            </a:r>
            <a:r>
              <a:rPr lang="es-419" sz="1200" b="1" dirty="0">
                <a:solidFill>
                  <a:schemeClr val="bg1"/>
                </a:solidFill>
                <a:latin typeface="Trebuchet MS" panose="020B0603020202020204" pitchFamily="34" charset="0"/>
                <a:ea typeface="Open Sans"/>
                <a:cs typeface="Open Sans"/>
                <a:sym typeface="Open Sans"/>
              </a:rPr>
              <a:t>)</a:t>
            </a:r>
          </a:p>
          <a:p>
            <a:pPr marL="342900" lvl="0" indent="-342900" algn="just" rtl="0">
              <a:lnSpc>
                <a:spcPct val="100000"/>
              </a:lnSpc>
              <a:spcBef>
                <a:spcPts val="0"/>
              </a:spcBef>
              <a:spcAft>
                <a:spcPts val="0"/>
              </a:spcAft>
              <a:buFont typeface="Arial" panose="020B0604020202020204" pitchFamily="34" charset="0"/>
              <a:buChar char="•"/>
            </a:pPr>
            <a:r>
              <a:rPr lang="es-419" b="1" dirty="0">
                <a:solidFill>
                  <a:schemeClr val="bg1"/>
                </a:solidFill>
                <a:latin typeface="Trebuchet MS" panose="020B0603020202020204" pitchFamily="34" charset="0"/>
                <a:ea typeface="Open Sans"/>
                <a:cs typeface="Open Sans"/>
                <a:sym typeface="Open Sans"/>
              </a:rPr>
              <a:t>100,000 datos</a:t>
            </a:r>
          </a:p>
          <a:p>
            <a:pPr marL="342900" lvl="0" indent="-342900" algn="just" rtl="0">
              <a:lnSpc>
                <a:spcPct val="100000"/>
              </a:lnSpc>
              <a:spcBef>
                <a:spcPts val="0"/>
              </a:spcBef>
              <a:spcAft>
                <a:spcPts val="0"/>
              </a:spcAft>
              <a:buFont typeface="Arial" panose="020B0604020202020204" pitchFamily="34" charset="0"/>
              <a:buChar char="•"/>
            </a:pPr>
            <a:r>
              <a:rPr lang="es-419" b="1" dirty="0">
                <a:solidFill>
                  <a:schemeClr val="bg1"/>
                </a:solidFill>
                <a:latin typeface="Trebuchet MS" panose="020B0603020202020204" pitchFamily="34" charset="0"/>
                <a:ea typeface="Open Sans"/>
                <a:cs typeface="Open Sans"/>
                <a:sym typeface="Open Sans"/>
              </a:rPr>
              <a:t>509 variables</a:t>
            </a:r>
            <a:endParaRPr b="1" dirty="0">
              <a:solidFill>
                <a:schemeClr val="bg1"/>
              </a:solidFill>
              <a:latin typeface="Trebuchet MS" panose="020B0603020202020204" pitchFamily="34" charset="0"/>
              <a:ea typeface="Open Sans"/>
              <a:cs typeface="Open Sans"/>
              <a:sym typeface="Open Sans"/>
            </a:endParaRPr>
          </a:p>
        </p:txBody>
      </p:sp>
      <p:sp>
        <p:nvSpPr>
          <p:cNvPr id="16" name="Google Shape;398;p48">
            <a:extLst>
              <a:ext uri="{FF2B5EF4-FFF2-40B4-BE49-F238E27FC236}">
                <a16:creationId xmlns:a16="http://schemas.microsoft.com/office/drawing/2014/main" id="{6E094E90-43E4-43BE-919E-45810010A053}"/>
              </a:ext>
            </a:extLst>
          </p:cNvPr>
          <p:cNvSpPr txBox="1"/>
          <p:nvPr/>
        </p:nvSpPr>
        <p:spPr>
          <a:xfrm>
            <a:off x="2734685" y="1926294"/>
            <a:ext cx="16848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bg1"/>
                </a:solidFill>
                <a:latin typeface="Montserrat ExtraBold"/>
                <a:ea typeface="Montserrat ExtraBold"/>
                <a:cs typeface="Montserrat ExtraBold"/>
                <a:sym typeface="Montserrat ExtraBold"/>
              </a:rPr>
              <a:t>02</a:t>
            </a:r>
            <a:endParaRPr sz="2200" dirty="0">
              <a:solidFill>
                <a:schemeClr val="bg1"/>
              </a:solidFill>
              <a:latin typeface="Montserrat ExtraBold"/>
              <a:ea typeface="Montserrat ExtraBold"/>
              <a:cs typeface="Montserrat ExtraBold"/>
              <a:sym typeface="Montserrat ExtraBold"/>
            </a:endParaRPr>
          </a:p>
        </p:txBody>
      </p:sp>
      <p:sp>
        <p:nvSpPr>
          <p:cNvPr id="17" name="Google Shape;399;p48">
            <a:extLst>
              <a:ext uri="{FF2B5EF4-FFF2-40B4-BE49-F238E27FC236}">
                <a16:creationId xmlns:a16="http://schemas.microsoft.com/office/drawing/2014/main" id="{DF22AF6A-42B5-4A9B-840D-52508355E1E6}"/>
              </a:ext>
            </a:extLst>
          </p:cNvPr>
          <p:cNvSpPr txBox="1"/>
          <p:nvPr/>
        </p:nvSpPr>
        <p:spPr>
          <a:xfrm>
            <a:off x="4014492" y="3507430"/>
            <a:ext cx="3762788" cy="682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200" b="1" dirty="0">
                <a:solidFill>
                  <a:schemeClr val="bg1"/>
                </a:solidFill>
                <a:latin typeface="Trebuchet MS" panose="020B0603020202020204" pitchFamily="34" charset="0"/>
                <a:ea typeface="Open Sans"/>
                <a:cs typeface="Open Sans"/>
                <a:sym typeface="Open Sans"/>
              </a:rPr>
              <a:t>Variables:</a:t>
            </a:r>
          </a:p>
          <a:p>
            <a:pPr marL="342900" lvl="0" indent="-342900" rtl="0">
              <a:lnSpc>
                <a:spcPct val="100000"/>
              </a:lnSpc>
              <a:spcBef>
                <a:spcPts val="0"/>
              </a:spcBef>
              <a:spcAft>
                <a:spcPts val="0"/>
              </a:spcAft>
              <a:buFont typeface="Arial" panose="020B0604020202020204" pitchFamily="34" charset="0"/>
              <a:buChar char="•"/>
            </a:pPr>
            <a:r>
              <a:rPr lang="en-US" sz="1200" b="1" dirty="0">
                <a:solidFill>
                  <a:schemeClr val="bg1"/>
                </a:solidFill>
                <a:latin typeface="Trebuchet MS" panose="020B0603020202020204" pitchFamily="34" charset="0"/>
                <a:ea typeface="Open Sans"/>
                <a:cs typeface="Open Sans"/>
                <a:sym typeface="Open Sans"/>
              </a:rPr>
              <a:t>I</a:t>
            </a:r>
            <a:r>
              <a:rPr lang="en" sz="1200" b="1" dirty="0">
                <a:solidFill>
                  <a:schemeClr val="bg1"/>
                </a:solidFill>
                <a:latin typeface="Trebuchet MS" panose="020B0603020202020204" pitchFamily="34" charset="0"/>
                <a:ea typeface="Open Sans"/>
                <a:cs typeface="Open Sans"/>
                <a:sym typeface="Open Sans"/>
              </a:rPr>
              <a:t>d - id de usuario</a:t>
            </a:r>
          </a:p>
          <a:p>
            <a:pPr marL="342900" lvl="0" indent="-342900" rtl="0">
              <a:lnSpc>
                <a:spcPct val="100000"/>
              </a:lnSpc>
              <a:spcBef>
                <a:spcPts val="0"/>
              </a:spcBef>
              <a:spcAft>
                <a:spcPts val="0"/>
              </a:spcAft>
              <a:buFont typeface="Arial" panose="020B0604020202020204" pitchFamily="34" charset="0"/>
              <a:buChar char="•"/>
            </a:pPr>
            <a:r>
              <a:rPr lang="en" sz="1200" b="1" dirty="0">
                <a:solidFill>
                  <a:schemeClr val="bg1"/>
                </a:solidFill>
                <a:latin typeface="Trebuchet MS" panose="020B0603020202020204" pitchFamily="34" charset="0"/>
                <a:ea typeface="Open Sans"/>
                <a:cs typeface="Open Sans"/>
                <a:sym typeface="Open Sans"/>
              </a:rPr>
              <a:t>Target – (1) se suscribe, (0) no se suscribe</a:t>
            </a:r>
            <a:endParaRPr sz="1200" b="1" dirty="0">
              <a:solidFill>
                <a:schemeClr val="bg1"/>
              </a:solidFill>
              <a:latin typeface="Trebuchet MS" panose="020B0603020202020204" pitchFamily="34" charset="0"/>
              <a:ea typeface="Open Sans"/>
              <a:cs typeface="Open Sans"/>
              <a:sym typeface="Open Sans"/>
            </a:endParaRPr>
          </a:p>
        </p:txBody>
      </p:sp>
      <p:sp>
        <p:nvSpPr>
          <p:cNvPr id="18" name="Google Shape;400;p48">
            <a:extLst>
              <a:ext uri="{FF2B5EF4-FFF2-40B4-BE49-F238E27FC236}">
                <a16:creationId xmlns:a16="http://schemas.microsoft.com/office/drawing/2014/main" id="{E41268CC-96BA-4886-972A-10698BDBB1B6}"/>
              </a:ext>
            </a:extLst>
          </p:cNvPr>
          <p:cNvSpPr txBox="1"/>
          <p:nvPr/>
        </p:nvSpPr>
        <p:spPr>
          <a:xfrm>
            <a:off x="4728159" y="3169666"/>
            <a:ext cx="16848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bg1"/>
                </a:solidFill>
                <a:latin typeface="Montserrat ExtraBold"/>
                <a:ea typeface="Montserrat ExtraBold"/>
                <a:cs typeface="Montserrat ExtraBold"/>
                <a:sym typeface="Montserrat ExtraBold"/>
              </a:rPr>
              <a:t>03</a:t>
            </a:r>
            <a:endParaRPr sz="2200" dirty="0">
              <a:solidFill>
                <a:schemeClr val="bg1"/>
              </a:solidFill>
              <a:latin typeface="Montserrat ExtraBold"/>
              <a:ea typeface="Montserrat ExtraBold"/>
              <a:cs typeface="Montserrat ExtraBold"/>
              <a:sym typeface="Montserrat ExtraBold"/>
            </a:endParaRPr>
          </a:p>
        </p:txBody>
      </p:sp>
      <p:sp>
        <p:nvSpPr>
          <p:cNvPr id="19" name="Google Shape;401;p48">
            <a:extLst>
              <a:ext uri="{FF2B5EF4-FFF2-40B4-BE49-F238E27FC236}">
                <a16:creationId xmlns:a16="http://schemas.microsoft.com/office/drawing/2014/main" id="{70EE5CDC-24F5-4F23-B9BC-85EE6E0E9EBE}"/>
              </a:ext>
            </a:extLst>
          </p:cNvPr>
          <p:cNvSpPr txBox="1"/>
          <p:nvPr/>
        </p:nvSpPr>
        <p:spPr>
          <a:xfrm>
            <a:off x="2292509" y="2385172"/>
            <a:ext cx="2756027" cy="682500"/>
          </a:xfrm>
          <a:prstGeom prst="rect">
            <a:avLst/>
          </a:prstGeom>
          <a:noFill/>
          <a:ln>
            <a:noFill/>
          </a:ln>
        </p:spPr>
        <p:txBody>
          <a:bodyPr spcFirstLastPara="1" wrap="square" lIns="91425" tIns="91425" rIns="91425" bIns="91425" anchor="ctr" anchorCtr="0">
            <a:noAutofit/>
          </a:bodyPr>
          <a:lstStyle/>
          <a:p>
            <a:pPr marL="342900" lvl="0" indent="-342900" rtl="0">
              <a:lnSpc>
                <a:spcPct val="100000"/>
              </a:lnSpc>
              <a:spcBef>
                <a:spcPts val="0"/>
              </a:spcBef>
              <a:spcAft>
                <a:spcPts val="0"/>
              </a:spcAft>
              <a:buFont typeface="Arial" panose="020B0604020202020204" pitchFamily="34" charset="0"/>
              <a:buChar char="•"/>
            </a:pPr>
            <a:r>
              <a:rPr lang="es-419" sz="1600" b="1" dirty="0">
                <a:solidFill>
                  <a:schemeClr val="bg1"/>
                </a:solidFill>
                <a:latin typeface="Trebuchet MS" panose="020B0603020202020204" pitchFamily="34" charset="0"/>
                <a:ea typeface="Open Sans"/>
                <a:cs typeface="Open Sans"/>
                <a:sym typeface="Open Sans"/>
              </a:rPr>
              <a:t>70,000 datos </a:t>
            </a:r>
            <a:r>
              <a:rPr lang="es-419" sz="1600" b="1" dirty="0" err="1">
                <a:solidFill>
                  <a:schemeClr val="bg1"/>
                </a:solidFill>
                <a:latin typeface="Trebuchet MS" panose="020B0603020202020204" pitchFamily="34" charset="0"/>
                <a:ea typeface="Open Sans"/>
                <a:cs typeface="Open Sans"/>
                <a:sym typeface="Open Sans"/>
              </a:rPr>
              <a:t>train</a:t>
            </a:r>
            <a:endParaRPr lang="es-419" sz="1600" b="1" dirty="0">
              <a:solidFill>
                <a:schemeClr val="bg1"/>
              </a:solidFill>
              <a:latin typeface="Trebuchet MS" panose="020B0603020202020204" pitchFamily="34" charset="0"/>
              <a:ea typeface="Open Sans"/>
              <a:cs typeface="Open Sans"/>
              <a:sym typeface="Open Sans"/>
            </a:endParaRPr>
          </a:p>
          <a:p>
            <a:pPr marL="342900" lvl="0" indent="-342900" rtl="0">
              <a:lnSpc>
                <a:spcPct val="100000"/>
              </a:lnSpc>
              <a:spcBef>
                <a:spcPts val="0"/>
              </a:spcBef>
              <a:spcAft>
                <a:spcPts val="0"/>
              </a:spcAft>
              <a:buFont typeface="Arial" panose="020B0604020202020204" pitchFamily="34" charset="0"/>
              <a:buChar char="•"/>
            </a:pPr>
            <a:r>
              <a:rPr lang="es-419" sz="1600" b="1" dirty="0">
                <a:solidFill>
                  <a:schemeClr val="bg1"/>
                </a:solidFill>
                <a:latin typeface="Trebuchet MS" panose="020B0603020202020204" pitchFamily="34" charset="0"/>
                <a:ea typeface="Open Sans"/>
                <a:cs typeface="Open Sans"/>
                <a:sym typeface="Open Sans"/>
              </a:rPr>
              <a:t>30,000 datos test</a:t>
            </a:r>
          </a:p>
          <a:p>
            <a:pPr marL="342900" lvl="0" indent="-342900" rtl="0">
              <a:lnSpc>
                <a:spcPct val="100000"/>
              </a:lnSpc>
              <a:spcBef>
                <a:spcPts val="0"/>
              </a:spcBef>
              <a:spcAft>
                <a:spcPts val="0"/>
              </a:spcAft>
              <a:buFont typeface="Arial" panose="020B0604020202020204" pitchFamily="34" charset="0"/>
              <a:buChar char="•"/>
            </a:pPr>
            <a:r>
              <a:rPr lang="es-419" sz="1600" b="1" dirty="0">
                <a:solidFill>
                  <a:schemeClr val="bg1"/>
                </a:solidFill>
                <a:latin typeface="Trebuchet MS" panose="020B0603020202020204" pitchFamily="34" charset="0"/>
                <a:ea typeface="Open Sans"/>
                <a:cs typeface="Open Sans"/>
                <a:sym typeface="Open Sans"/>
              </a:rPr>
              <a:t>507 variables ocultas</a:t>
            </a:r>
            <a:endParaRPr sz="1600" b="1" dirty="0">
              <a:solidFill>
                <a:schemeClr val="bg1"/>
              </a:solidFill>
              <a:latin typeface="Trebuchet MS" panose="020B0603020202020204" pitchFamily="34" charset="0"/>
              <a:ea typeface="Open Sans"/>
              <a:cs typeface="Open Sans"/>
              <a:sym typeface="Open Sans"/>
            </a:endParaRPr>
          </a:p>
        </p:txBody>
      </p:sp>
      <p:sp>
        <p:nvSpPr>
          <p:cNvPr id="20" name="Google Shape;402;p48">
            <a:extLst>
              <a:ext uri="{FF2B5EF4-FFF2-40B4-BE49-F238E27FC236}">
                <a16:creationId xmlns:a16="http://schemas.microsoft.com/office/drawing/2014/main" id="{F3E994C8-F7C1-45F3-90A7-39DDE1A985A3}"/>
              </a:ext>
            </a:extLst>
          </p:cNvPr>
          <p:cNvSpPr txBox="1"/>
          <p:nvPr/>
        </p:nvSpPr>
        <p:spPr>
          <a:xfrm>
            <a:off x="7117508" y="2023433"/>
            <a:ext cx="17316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bg1"/>
                </a:solidFill>
                <a:latin typeface="Montserrat ExtraBold"/>
                <a:ea typeface="Montserrat ExtraBold"/>
                <a:cs typeface="Montserrat ExtraBold"/>
                <a:sym typeface="Montserrat ExtraBold"/>
              </a:rPr>
              <a:t>04</a:t>
            </a:r>
            <a:endParaRPr sz="2200" dirty="0">
              <a:solidFill>
                <a:schemeClr val="bg1"/>
              </a:solidFill>
              <a:latin typeface="Montserrat ExtraBold"/>
              <a:ea typeface="Montserrat ExtraBold"/>
              <a:cs typeface="Montserrat ExtraBold"/>
              <a:sym typeface="Montserrat ExtraBold"/>
            </a:endParaRPr>
          </a:p>
        </p:txBody>
      </p:sp>
      <p:sp>
        <p:nvSpPr>
          <p:cNvPr id="21" name="Google Shape;403;p48">
            <a:extLst>
              <a:ext uri="{FF2B5EF4-FFF2-40B4-BE49-F238E27FC236}">
                <a16:creationId xmlns:a16="http://schemas.microsoft.com/office/drawing/2014/main" id="{44EEAFA0-F1B4-4E35-A344-92A2D56B3435}"/>
              </a:ext>
            </a:extLst>
          </p:cNvPr>
          <p:cNvSpPr txBox="1"/>
          <p:nvPr/>
        </p:nvSpPr>
        <p:spPr>
          <a:xfrm>
            <a:off x="6837363" y="2389529"/>
            <a:ext cx="2424620" cy="682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419" sz="1600" b="1" dirty="0">
                <a:solidFill>
                  <a:schemeClr val="bg1"/>
                </a:solidFill>
                <a:latin typeface="Trebuchet MS" panose="020B0603020202020204" pitchFamily="34" charset="0"/>
                <a:ea typeface="Open Sans"/>
                <a:cs typeface="Open Sans"/>
                <a:sym typeface="Open Sans"/>
              </a:rPr>
              <a:t>Base </a:t>
            </a:r>
            <a:r>
              <a:rPr lang="es-419" sz="1600" b="1" dirty="0" err="1">
                <a:solidFill>
                  <a:schemeClr val="bg1"/>
                </a:solidFill>
                <a:latin typeface="Trebuchet MS" panose="020B0603020202020204" pitchFamily="34" charset="0"/>
                <a:ea typeface="Open Sans"/>
                <a:cs typeface="Open Sans"/>
                <a:sym typeface="Open Sans"/>
              </a:rPr>
              <a:t>train</a:t>
            </a:r>
            <a:r>
              <a:rPr lang="es-419" sz="1600" b="1" dirty="0">
                <a:solidFill>
                  <a:schemeClr val="bg1"/>
                </a:solidFill>
                <a:latin typeface="Trebuchet MS" panose="020B0603020202020204" pitchFamily="34" charset="0"/>
                <a:ea typeface="Open Sans"/>
                <a:cs typeface="Open Sans"/>
                <a:sym typeface="Open Sans"/>
              </a:rPr>
              <a:t> para evaluar los modelos</a:t>
            </a:r>
            <a:endParaRPr sz="1600" b="1" dirty="0">
              <a:solidFill>
                <a:schemeClr val="bg1"/>
              </a:solidFill>
              <a:latin typeface="Trebuchet MS" panose="020B0603020202020204" pitchFamily="34" charset="0"/>
              <a:ea typeface="Open Sans"/>
              <a:cs typeface="Open Sans"/>
              <a:sym typeface="Open Sans"/>
            </a:endParaRPr>
          </a:p>
        </p:txBody>
      </p:sp>
      <p:cxnSp>
        <p:nvCxnSpPr>
          <p:cNvPr id="22" name="Google Shape;404;p48">
            <a:extLst>
              <a:ext uri="{FF2B5EF4-FFF2-40B4-BE49-F238E27FC236}">
                <a16:creationId xmlns:a16="http://schemas.microsoft.com/office/drawing/2014/main" id="{5D80C621-09D7-4451-8607-419490FF3393}"/>
              </a:ext>
            </a:extLst>
          </p:cNvPr>
          <p:cNvCxnSpPr>
            <a:cxnSpLocks/>
          </p:cNvCxnSpPr>
          <p:nvPr/>
        </p:nvCxnSpPr>
        <p:spPr>
          <a:xfrm flipH="1" flipV="1">
            <a:off x="3458273" y="3149382"/>
            <a:ext cx="14100" cy="2023537"/>
          </a:xfrm>
          <a:prstGeom prst="straightConnector1">
            <a:avLst/>
          </a:prstGeom>
          <a:noFill/>
          <a:ln w="9525" cap="flat" cmpd="sng">
            <a:solidFill>
              <a:srgbClr val="E41319"/>
            </a:solidFill>
            <a:prstDash val="solid"/>
            <a:round/>
            <a:headEnd type="none" w="med" len="med"/>
            <a:tailEnd type="oval" w="med" len="med"/>
          </a:ln>
        </p:spPr>
      </p:cxnSp>
      <p:cxnSp>
        <p:nvCxnSpPr>
          <p:cNvPr id="23" name="Google Shape;405;p48">
            <a:extLst>
              <a:ext uri="{FF2B5EF4-FFF2-40B4-BE49-F238E27FC236}">
                <a16:creationId xmlns:a16="http://schemas.microsoft.com/office/drawing/2014/main" id="{3F91A721-A04A-47EF-BCDE-95D7A22F4EC0}"/>
              </a:ext>
            </a:extLst>
          </p:cNvPr>
          <p:cNvCxnSpPr>
            <a:cxnSpLocks/>
          </p:cNvCxnSpPr>
          <p:nvPr/>
        </p:nvCxnSpPr>
        <p:spPr>
          <a:xfrm flipV="1">
            <a:off x="5661949" y="4236002"/>
            <a:ext cx="0" cy="936900"/>
          </a:xfrm>
          <a:prstGeom prst="straightConnector1">
            <a:avLst/>
          </a:prstGeom>
          <a:noFill/>
          <a:ln w="9525" cap="flat" cmpd="sng">
            <a:solidFill>
              <a:srgbClr val="E41319"/>
            </a:solidFill>
            <a:prstDash val="solid"/>
            <a:round/>
            <a:headEnd type="none" w="med" len="med"/>
            <a:tailEnd type="oval" w="med" len="med"/>
          </a:ln>
        </p:spPr>
      </p:cxnSp>
      <p:cxnSp>
        <p:nvCxnSpPr>
          <p:cNvPr id="24" name="Google Shape;406;p48">
            <a:extLst>
              <a:ext uri="{FF2B5EF4-FFF2-40B4-BE49-F238E27FC236}">
                <a16:creationId xmlns:a16="http://schemas.microsoft.com/office/drawing/2014/main" id="{CE3E7418-3D90-4082-BA13-77C4175D66CC}"/>
              </a:ext>
            </a:extLst>
          </p:cNvPr>
          <p:cNvCxnSpPr>
            <a:cxnSpLocks/>
          </p:cNvCxnSpPr>
          <p:nvPr/>
        </p:nvCxnSpPr>
        <p:spPr>
          <a:xfrm flipH="1" flipV="1">
            <a:off x="8041382" y="3125888"/>
            <a:ext cx="8292" cy="2004455"/>
          </a:xfrm>
          <a:prstGeom prst="straightConnector1">
            <a:avLst/>
          </a:prstGeom>
          <a:noFill/>
          <a:ln w="9525" cap="flat" cmpd="sng">
            <a:solidFill>
              <a:srgbClr val="E41319"/>
            </a:solidFill>
            <a:prstDash val="solid"/>
            <a:round/>
            <a:headEnd type="none" w="med" len="med"/>
            <a:tailEnd type="oval" w="med" len="med"/>
          </a:ln>
        </p:spPr>
      </p:cxnSp>
      <p:pic>
        <p:nvPicPr>
          <p:cNvPr id="25" name="Imagen 2">
            <a:extLst>
              <a:ext uri="{FF2B5EF4-FFF2-40B4-BE49-F238E27FC236}">
                <a16:creationId xmlns:a16="http://schemas.microsoft.com/office/drawing/2014/main" id="{E0B6E4D8-A6A9-4DF0-A764-E5BA4B1BF593}"/>
              </a:ext>
            </a:extLst>
          </p:cNvPr>
          <p:cNvPicPr>
            <a:picLocks noChangeAspect="1"/>
          </p:cNvPicPr>
          <p:nvPr/>
        </p:nvPicPr>
        <p:blipFill>
          <a:blip r:embed="rId6"/>
          <a:stretch>
            <a:fillRect/>
          </a:stretch>
        </p:blipFill>
        <p:spPr>
          <a:xfrm>
            <a:off x="1093884" y="1797029"/>
            <a:ext cx="630000" cy="933750"/>
          </a:xfrm>
          <a:prstGeom prst="rect">
            <a:avLst/>
          </a:prstGeom>
        </p:spPr>
      </p:pic>
      <p:pic>
        <p:nvPicPr>
          <p:cNvPr id="43" name="Imagen 4">
            <a:extLst>
              <a:ext uri="{FF2B5EF4-FFF2-40B4-BE49-F238E27FC236}">
                <a16:creationId xmlns:a16="http://schemas.microsoft.com/office/drawing/2014/main" id="{C069C70C-24EA-4B7A-A09F-B8ED7F8A31B0}"/>
              </a:ext>
            </a:extLst>
          </p:cNvPr>
          <p:cNvPicPr>
            <a:picLocks noChangeAspect="1"/>
          </p:cNvPicPr>
          <p:nvPr/>
        </p:nvPicPr>
        <p:blipFill>
          <a:blip r:embed="rId7"/>
          <a:stretch>
            <a:fillRect/>
          </a:stretch>
        </p:blipFill>
        <p:spPr>
          <a:xfrm>
            <a:off x="5134753" y="2128883"/>
            <a:ext cx="908532" cy="1023901"/>
          </a:xfrm>
          <a:prstGeom prst="rect">
            <a:avLst/>
          </a:prstGeom>
        </p:spPr>
      </p:pic>
      <p:pic>
        <p:nvPicPr>
          <p:cNvPr id="44" name="Imagen 12">
            <a:extLst>
              <a:ext uri="{FF2B5EF4-FFF2-40B4-BE49-F238E27FC236}">
                <a16:creationId xmlns:a16="http://schemas.microsoft.com/office/drawing/2014/main" id="{9BACFA13-3CC2-4947-AD5D-B87830F45A9F}"/>
              </a:ext>
            </a:extLst>
          </p:cNvPr>
          <p:cNvPicPr>
            <a:picLocks noChangeAspect="1"/>
          </p:cNvPicPr>
          <p:nvPr/>
        </p:nvPicPr>
        <p:blipFill>
          <a:blip r:embed="rId8"/>
          <a:stretch>
            <a:fillRect/>
          </a:stretch>
        </p:blipFill>
        <p:spPr>
          <a:xfrm>
            <a:off x="3043807" y="1234645"/>
            <a:ext cx="1038633" cy="759276"/>
          </a:xfrm>
          <a:prstGeom prst="rect">
            <a:avLst/>
          </a:prstGeom>
        </p:spPr>
      </p:pic>
      <p:pic>
        <p:nvPicPr>
          <p:cNvPr id="48" name="Graphic 47" descr="Upward trend with solid fill">
            <a:extLst>
              <a:ext uri="{FF2B5EF4-FFF2-40B4-BE49-F238E27FC236}">
                <a16:creationId xmlns:a16="http://schemas.microsoft.com/office/drawing/2014/main" id="{7B7A1D59-435F-4099-930A-88742C4D0A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2362" y="1250790"/>
            <a:ext cx="914400" cy="914400"/>
          </a:xfrm>
          <a:prstGeom prst="rect">
            <a:avLst/>
          </a:prstGeom>
        </p:spPr>
      </p:pic>
    </p:spTree>
    <p:extLst>
      <p:ext uri="{BB962C8B-B14F-4D97-AF65-F5344CB8AC3E}">
        <p14:creationId xmlns:p14="http://schemas.microsoft.com/office/powerpoint/2010/main" val="331153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oogle Shape;105;p15">
            <a:extLst>
              <a:ext uri="{FF2B5EF4-FFF2-40B4-BE49-F238E27FC236}">
                <a16:creationId xmlns:a16="http://schemas.microsoft.com/office/drawing/2014/main" id="{8035F4AE-9485-4EC6-B184-CE86CF54471B}"/>
              </a:ext>
            </a:extLst>
          </p:cNvPr>
          <p:cNvPicPr preferRelativeResize="0"/>
          <p:nvPr/>
        </p:nvPicPr>
        <p:blipFill>
          <a:blip r:embed="rId3">
            <a:alphaModFix/>
          </a:blip>
          <a:stretch>
            <a:fillRect/>
          </a:stretch>
        </p:blipFill>
        <p:spPr>
          <a:xfrm>
            <a:off x="2836507" y="194844"/>
            <a:ext cx="5988657" cy="781599"/>
          </a:xfrm>
          <a:prstGeom prst="rect">
            <a:avLst/>
          </a:prstGeom>
          <a:noFill/>
          <a:ln>
            <a:noFill/>
          </a:ln>
        </p:spPr>
      </p:pic>
      <p:pic>
        <p:nvPicPr>
          <p:cNvPr id="24" name="Google Shape;104;p15">
            <a:extLst>
              <a:ext uri="{FF2B5EF4-FFF2-40B4-BE49-F238E27FC236}">
                <a16:creationId xmlns:a16="http://schemas.microsoft.com/office/drawing/2014/main" id="{EC40B8C3-E99D-4E46-A474-3C3E8C06DEAC}"/>
              </a:ext>
            </a:extLst>
          </p:cNvPr>
          <p:cNvPicPr preferRelativeResize="0"/>
          <p:nvPr/>
        </p:nvPicPr>
        <p:blipFill>
          <a:blip r:embed="rId4">
            <a:alphaModFix/>
          </a:blip>
          <a:stretch>
            <a:fillRect/>
          </a:stretch>
        </p:blipFill>
        <p:spPr>
          <a:xfrm>
            <a:off x="4083207" y="1086507"/>
            <a:ext cx="3521900" cy="2127479"/>
          </a:xfrm>
          <a:prstGeom prst="rect">
            <a:avLst/>
          </a:prstGeom>
          <a:noFill/>
          <a:ln>
            <a:noFill/>
          </a:ln>
        </p:spPr>
      </p:pic>
      <p:pic>
        <p:nvPicPr>
          <p:cNvPr id="25" name="Google Shape;106;p15">
            <a:extLst>
              <a:ext uri="{FF2B5EF4-FFF2-40B4-BE49-F238E27FC236}">
                <a16:creationId xmlns:a16="http://schemas.microsoft.com/office/drawing/2014/main" id="{412EC73A-987E-4C34-9E1C-DC82E493774D}"/>
              </a:ext>
            </a:extLst>
          </p:cNvPr>
          <p:cNvPicPr preferRelativeResize="0"/>
          <p:nvPr/>
        </p:nvPicPr>
        <p:blipFill>
          <a:blip r:embed="rId5">
            <a:alphaModFix/>
          </a:blip>
          <a:stretch>
            <a:fillRect/>
          </a:stretch>
        </p:blipFill>
        <p:spPr>
          <a:xfrm>
            <a:off x="4214089" y="3369721"/>
            <a:ext cx="3701468" cy="2802312"/>
          </a:xfrm>
          <a:prstGeom prst="rect">
            <a:avLst/>
          </a:prstGeom>
          <a:noFill/>
          <a:ln>
            <a:noFill/>
          </a:ln>
        </p:spPr>
      </p:pic>
      <p:sp>
        <p:nvSpPr>
          <p:cNvPr id="27" name="Freeform 14">
            <a:extLst>
              <a:ext uri="{FF2B5EF4-FFF2-40B4-BE49-F238E27FC236}">
                <a16:creationId xmlns:a16="http://schemas.microsoft.com/office/drawing/2014/main" id="{9A91321F-000F-4735-9CBE-6EEBF2423CC7}"/>
              </a:ext>
            </a:extLst>
          </p:cNvPr>
          <p:cNvSpPr/>
          <p:nvPr/>
        </p:nvSpPr>
        <p:spPr>
          <a:xfrm flipV="1">
            <a:off x="1237752" y="1153172"/>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28" name="Google Shape;103;p15">
            <a:extLst>
              <a:ext uri="{FF2B5EF4-FFF2-40B4-BE49-F238E27FC236}">
                <a16:creationId xmlns:a16="http://schemas.microsoft.com/office/drawing/2014/main" id="{16411890-990E-4981-8E39-529623A40FC1}"/>
              </a:ext>
            </a:extLst>
          </p:cNvPr>
          <p:cNvSpPr txBox="1">
            <a:spLocks/>
          </p:cNvSpPr>
          <p:nvPr/>
        </p:nvSpPr>
        <p:spPr>
          <a:xfrm>
            <a:off x="48354" y="1621899"/>
            <a:ext cx="3521900" cy="2307720"/>
          </a:xfrm>
          <a:prstGeom prst="rect">
            <a:avLst/>
          </a:prstGeom>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240" indent="-285750" algn="just">
              <a:lnSpc>
                <a:spcPct val="130000"/>
              </a:lnSpc>
              <a:spcBef>
                <a:spcPts val="0"/>
              </a:spcBef>
              <a:buClr>
                <a:schemeClr val="lt1"/>
              </a:buClr>
              <a:buSzPts val="1860"/>
            </a:pPr>
            <a:r>
              <a:rPr lang="es-ES" sz="1300" dirty="0">
                <a:solidFill>
                  <a:schemeClr val="lt1"/>
                </a:solidFill>
                <a:latin typeface="Trebuchet MS" panose="020B0603020202020204" pitchFamily="34" charset="0"/>
              </a:rPr>
              <a:t>Debido a la cantidad y naturaleza de los datos, no fue posible realizar un análisis exploratorio detallado de las variables.</a:t>
            </a:r>
          </a:p>
          <a:p>
            <a:pPr marL="457200" indent="-346710" algn="just">
              <a:lnSpc>
                <a:spcPct val="130000"/>
              </a:lnSpc>
              <a:spcBef>
                <a:spcPts val="0"/>
              </a:spcBef>
              <a:buClr>
                <a:schemeClr val="lt1"/>
              </a:buClr>
              <a:buSzPts val="1860"/>
            </a:pPr>
            <a:r>
              <a:rPr lang="es-ES" sz="1300" dirty="0">
                <a:solidFill>
                  <a:schemeClr val="lt1"/>
                </a:solidFill>
                <a:latin typeface="Trebuchet MS" panose="020B0603020202020204" pitchFamily="34" charset="0"/>
              </a:rPr>
              <a:t>Se observa que al menos el 70.18% de los usuarios no completan la suscripción al finalizar el mes de prueba.</a:t>
            </a:r>
          </a:p>
        </p:txBody>
      </p:sp>
      <p:sp>
        <p:nvSpPr>
          <p:cNvPr id="31" name="Google Shape;103;p15">
            <a:extLst>
              <a:ext uri="{FF2B5EF4-FFF2-40B4-BE49-F238E27FC236}">
                <a16:creationId xmlns:a16="http://schemas.microsoft.com/office/drawing/2014/main" id="{10487807-37E1-48FC-844A-8CE32BD8336D}"/>
              </a:ext>
            </a:extLst>
          </p:cNvPr>
          <p:cNvSpPr txBox="1">
            <a:spLocks/>
          </p:cNvSpPr>
          <p:nvPr/>
        </p:nvSpPr>
        <p:spPr>
          <a:xfrm>
            <a:off x="8135085" y="1597758"/>
            <a:ext cx="3735354" cy="1847498"/>
          </a:xfrm>
          <a:prstGeom prst="rect">
            <a:avLst/>
          </a:prstGeom>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6710" algn="just">
              <a:lnSpc>
                <a:spcPct val="130000"/>
              </a:lnSpc>
              <a:spcBef>
                <a:spcPts val="0"/>
              </a:spcBef>
              <a:buClr>
                <a:schemeClr val="lt1"/>
              </a:buClr>
              <a:buSzPts val="1860"/>
            </a:pPr>
            <a:r>
              <a:rPr lang="es-ES" sz="1600" dirty="0">
                <a:solidFill>
                  <a:schemeClr val="lt1"/>
                </a:solidFill>
                <a:latin typeface="Trebuchet MS" panose="020B0603020202020204" pitchFamily="34" charset="0"/>
              </a:rPr>
              <a:t>Eliminación de variables:</a:t>
            </a:r>
          </a:p>
          <a:p>
            <a:pPr marL="914400" lvl="1" indent="-346710" algn="just">
              <a:lnSpc>
                <a:spcPct val="130000"/>
              </a:lnSpc>
              <a:spcBef>
                <a:spcPts val="0"/>
              </a:spcBef>
              <a:buClr>
                <a:schemeClr val="lt1"/>
              </a:buClr>
              <a:buSzPts val="1860"/>
              <a:buFont typeface="Wingdings" panose="05000000000000000000" pitchFamily="2" charset="2"/>
              <a:buChar char="§"/>
            </a:pPr>
            <a:r>
              <a:rPr lang="es-ES" sz="1200" dirty="0">
                <a:solidFill>
                  <a:schemeClr val="lt1"/>
                </a:solidFill>
                <a:latin typeface="Trebuchet MS" panose="020B0603020202020204" pitchFamily="34" charset="0"/>
              </a:rPr>
              <a:t>Con más de 10% de datos faltantes.</a:t>
            </a:r>
          </a:p>
          <a:p>
            <a:pPr marL="914400" lvl="1" indent="-346710" algn="just">
              <a:lnSpc>
                <a:spcPct val="130000"/>
              </a:lnSpc>
              <a:spcBef>
                <a:spcPts val="0"/>
              </a:spcBef>
              <a:buClr>
                <a:schemeClr val="lt1"/>
              </a:buClr>
              <a:buSzPts val="1860"/>
              <a:buFont typeface="Wingdings" panose="05000000000000000000" pitchFamily="2" charset="2"/>
              <a:buChar char="§"/>
            </a:pPr>
            <a:r>
              <a:rPr lang="es-ES" sz="1200" dirty="0">
                <a:solidFill>
                  <a:schemeClr val="lt1"/>
                </a:solidFill>
                <a:latin typeface="Trebuchet MS" panose="020B0603020202020204" pitchFamily="34" charset="0"/>
              </a:rPr>
              <a:t>Fechas.</a:t>
            </a:r>
          </a:p>
          <a:p>
            <a:pPr marL="914400" lvl="1" indent="-346710" algn="just">
              <a:lnSpc>
                <a:spcPct val="130000"/>
              </a:lnSpc>
              <a:spcBef>
                <a:spcPts val="0"/>
              </a:spcBef>
              <a:buClr>
                <a:schemeClr val="lt1"/>
              </a:buClr>
              <a:buSzPts val="1860"/>
              <a:buFont typeface="Wingdings" panose="05000000000000000000" pitchFamily="2" charset="2"/>
              <a:buChar char="§"/>
            </a:pPr>
            <a:r>
              <a:rPr lang="es-ES" sz="1200" dirty="0">
                <a:solidFill>
                  <a:schemeClr val="lt1"/>
                </a:solidFill>
                <a:latin typeface="Trebuchet MS" panose="020B0603020202020204" pitchFamily="34" charset="0"/>
              </a:rPr>
              <a:t>Variables con una categoría.</a:t>
            </a:r>
          </a:p>
          <a:p>
            <a:pPr marL="914400" lvl="1" indent="-346710" algn="just">
              <a:lnSpc>
                <a:spcPct val="130000"/>
              </a:lnSpc>
              <a:spcBef>
                <a:spcPts val="0"/>
              </a:spcBef>
              <a:buClr>
                <a:schemeClr val="lt1"/>
              </a:buClr>
              <a:buSzPts val="1860"/>
              <a:buFont typeface="Wingdings" panose="05000000000000000000" pitchFamily="2" charset="2"/>
              <a:buChar char="§"/>
            </a:pPr>
            <a:r>
              <a:rPr lang="es-ES" sz="1200" dirty="0">
                <a:solidFill>
                  <a:schemeClr val="lt1"/>
                </a:solidFill>
                <a:latin typeface="Trebuchet MS" panose="020B0603020202020204" pitchFamily="34" charset="0"/>
              </a:rPr>
              <a:t>Variables con más de 100 categorías.</a:t>
            </a:r>
          </a:p>
          <a:p>
            <a:pPr marL="914400" lvl="1" indent="-346710" algn="just">
              <a:lnSpc>
                <a:spcPct val="130000"/>
              </a:lnSpc>
              <a:spcBef>
                <a:spcPts val="0"/>
              </a:spcBef>
              <a:buClr>
                <a:schemeClr val="lt1"/>
              </a:buClr>
              <a:buSzPts val="1860"/>
              <a:buFont typeface="Wingdings" panose="05000000000000000000" pitchFamily="2" charset="2"/>
              <a:buChar char="§"/>
            </a:pPr>
            <a:r>
              <a:rPr lang="es-ES" sz="1200" dirty="0">
                <a:solidFill>
                  <a:schemeClr val="lt1"/>
                </a:solidFill>
                <a:latin typeface="Trebuchet MS" panose="020B0603020202020204" pitchFamily="34" charset="0"/>
              </a:rPr>
              <a:t>Variables constantes</a:t>
            </a:r>
          </a:p>
        </p:txBody>
      </p:sp>
      <p:sp>
        <p:nvSpPr>
          <p:cNvPr id="32" name="Google Shape;103;p15">
            <a:extLst>
              <a:ext uri="{FF2B5EF4-FFF2-40B4-BE49-F238E27FC236}">
                <a16:creationId xmlns:a16="http://schemas.microsoft.com/office/drawing/2014/main" id="{FF852A93-C520-462D-BF01-1C9276E3F4EB}"/>
              </a:ext>
            </a:extLst>
          </p:cNvPr>
          <p:cNvSpPr txBox="1">
            <a:spLocks/>
          </p:cNvSpPr>
          <p:nvPr/>
        </p:nvSpPr>
        <p:spPr>
          <a:xfrm>
            <a:off x="177085" y="4713990"/>
            <a:ext cx="3735354" cy="1541383"/>
          </a:xfrm>
          <a:prstGeom prst="rect">
            <a:avLst/>
          </a:prstGeom>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6710" algn="just">
              <a:lnSpc>
                <a:spcPct val="130000"/>
              </a:lnSpc>
              <a:spcBef>
                <a:spcPts val="0"/>
              </a:spcBef>
              <a:buClr>
                <a:schemeClr val="lt1"/>
              </a:buClr>
              <a:buSzPts val="1860"/>
            </a:pPr>
            <a:r>
              <a:rPr lang="es-ES" sz="1400" dirty="0">
                <a:solidFill>
                  <a:schemeClr val="lt1"/>
                </a:solidFill>
                <a:latin typeface="Trebuchet MS" panose="020B0603020202020204" pitchFamily="34" charset="0"/>
              </a:rPr>
              <a:t>El resto de datos faltantes se imputó con la mediana y se verificó que conservaran su distribución</a:t>
            </a:r>
          </a:p>
        </p:txBody>
      </p:sp>
      <p:sp>
        <p:nvSpPr>
          <p:cNvPr id="33" name="Google Shape;103;p15">
            <a:extLst>
              <a:ext uri="{FF2B5EF4-FFF2-40B4-BE49-F238E27FC236}">
                <a16:creationId xmlns:a16="http://schemas.microsoft.com/office/drawing/2014/main" id="{1667E54E-790F-4EA7-9267-7480A013B88F}"/>
              </a:ext>
            </a:extLst>
          </p:cNvPr>
          <p:cNvSpPr txBox="1">
            <a:spLocks/>
          </p:cNvSpPr>
          <p:nvPr/>
        </p:nvSpPr>
        <p:spPr>
          <a:xfrm>
            <a:off x="8050086" y="4512344"/>
            <a:ext cx="4037149" cy="1168200"/>
          </a:xfrm>
          <a:prstGeom prst="rect">
            <a:avLst/>
          </a:prstGeom>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6710" algn="just">
              <a:lnSpc>
                <a:spcPct val="130000"/>
              </a:lnSpc>
              <a:spcBef>
                <a:spcPts val="0"/>
              </a:spcBef>
              <a:buClr>
                <a:schemeClr val="lt1"/>
              </a:buClr>
              <a:buSzPts val="1860"/>
            </a:pPr>
            <a:r>
              <a:rPr lang="es-ES" sz="1300" dirty="0">
                <a:solidFill>
                  <a:schemeClr val="lt1"/>
                </a:solidFill>
                <a:latin typeface="Trebuchet MS" panose="020B0603020202020204" pitchFamily="34" charset="0"/>
              </a:rPr>
              <a:t>Después de la limpieza:</a:t>
            </a:r>
          </a:p>
          <a:p>
            <a:pPr marL="914400" lvl="1" indent="-346710" algn="just">
              <a:lnSpc>
                <a:spcPct val="130000"/>
              </a:lnSpc>
              <a:spcBef>
                <a:spcPts val="0"/>
              </a:spcBef>
              <a:buClr>
                <a:schemeClr val="lt1"/>
              </a:buClr>
              <a:buSzPts val="1860"/>
              <a:buFont typeface="Wingdings" panose="05000000000000000000" pitchFamily="2" charset="2"/>
              <a:buChar char="§"/>
            </a:pPr>
            <a:r>
              <a:rPr lang="es-ES" sz="1300" dirty="0">
                <a:solidFill>
                  <a:schemeClr val="lt1"/>
                </a:solidFill>
                <a:latin typeface="Trebuchet MS" panose="020B0603020202020204" pitchFamily="34" charset="0"/>
              </a:rPr>
              <a:t>403 variables (341 variables continuas y 62 variables categóricas)</a:t>
            </a:r>
          </a:p>
        </p:txBody>
      </p:sp>
      <p:sp>
        <p:nvSpPr>
          <p:cNvPr id="34" name="Freeform 14">
            <a:extLst>
              <a:ext uri="{FF2B5EF4-FFF2-40B4-BE49-F238E27FC236}">
                <a16:creationId xmlns:a16="http://schemas.microsoft.com/office/drawing/2014/main" id="{9E846C83-A5D5-41D4-BE21-E5A3001C8E8B}"/>
              </a:ext>
            </a:extLst>
          </p:cNvPr>
          <p:cNvSpPr/>
          <p:nvPr/>
        </p:nvSpPr>
        <p:spPr>
          <a:xfrm>
            <a:off x="1267349" y="5395854"/>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35" name="Freeform 14">
            <a:extLst>
              <a:ext uri="{FF2B5EF4-FFF2-40B4-BE49-F238E27FC236}">
                <a16:creationId xmlns:a16="http://schemas.microsoft.com/office/drawing/2014/main" id="{36D13E77-502B-4536-B8B2-32B2CA01BF5E}"/>
              </a:ext>
            </a:extLst>
          </p:cNvPr>
          <p:cNvSpPr/>
          <p:nvPr/>
        </p:nvSpPr>
        <p:spPr>
          <a:xfrm flipH="1">
            <a:off x="8063948" y="5231753"/>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36" name="Freeform 14">
            <a:extLst>
              <a:ext uri="{FF2B5EF4-FFF2-40B4-BE49-F238E27FC236}">
                <a16:creationId xmlns:a16="http://schemas.microsoft.com/office/drawing/2014/main" id="{9842D700-A45A-477F-9857-BB2A77D2A757}"/>
              </a:ext>
            </a:extLst>
          </p:cNvPr>
          <p:cNvSpPr/>
          <p:nvPr/>
        </p:nvSpPr>
        <p:spPr>
          <a:xfrm flipH="1" flipV="1">
            <a:off x="7942340" y="1127618"/>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45" name="Group 44">
            <a:extLst>
              <a:ext uri="{FF2B5EF4-FFF2-40B4-BE49-F238E27FC236}">
                <a16:creationId xmlns:a16="http://schemas.microsoft.com/office/drawing/2014/main" id="{68292371-61CC-43AA-9148-A18516068969}"/>
              </a:ext>
            </a:extLst>
          </p:cNvPr>
          <p:cNvGrpSpPr/>
          <p:nvPr/>
        </p:nvGrpSpPr>
        <p:grpSpPr>
          <a:xfrm>
            <a:off x="634973" y="872008"/>
            <a:ext cx="584053" cy="544764"/>
            <a:chOff x="634973" y="872008"/>
            <a:chExt cx="584053" cy="544764"/>
          </a:xfrm>
        </p:grpSpPr>
        <p:sp>
          <p:nvSpPr>
            <p:cNvPr id="39" name="Oval 38">
              <a:extLst>
                <a:ext uri="{FF2B5EF4-FFF2-40B4-BE49-F238E27FC236}">
                  <a16:creationId xmlns:a16="http://schemas.microsoft.com/office/drawing/2014/main" id="{DED77F29-62C2-421A-88F2-4C3FBDDBFCBA}"/>
                </a:ext>
              </a:extLst>
            </p:cNvPr>
            <p:cNvSpPr/>
            <p:nvPr/>
          </p:nvSpPr>
          <p:spPr>
            <a:xfrm rot="10800000">
              <a:off x="634973" y="872008"/>
              <a:ext cx="509466" cy="511252"/>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ea typeface="+mj-ea"/>
              </a:endParaRPr>
            </a:p>
          </p:txBody>
        </p:sp>
        <p:sp>
          <p:nvSpPr>
            <p:cNvPr id="40" name="Text Placeholder 1">
              <a:extLst>
                <a:ext uri="{FF2B5EF4-FFF2-40B4-BE49-F238E27FC236}">
                  <a16:creationId xmlns:a16="http://schemas.microsoft.com/office/drawing/2014/main" id="{62107565-E187-4754-97D7-5F1BB5C49ACD}"/>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419" dirty="0">
                  <a:solidFill>
                    <a:schemeClr val="bg1"/>
                  </a:solidFill>
                </a:rPr>
                <a:t>1</a:t>
              </a:r>
              <a:endParaRPr lang="en-US" dirty="0">
                <a:solidFill>
                  <a:schemeClr val="bg1"/>
                </a:solidFill>
              </a:endParaRPr>
            </a:p>
          </p:txBody>
        </p:sp>
      </p:grpSp>
      <p:grpSp>
        <p:nvGrpSpPr>
          <p:cNvPr id="46" name="Group 45">
            <a:extLst>
              <a:ext uri="{FF2B5EF4-FFF2-40B4-BE49-F238E27FC236}">
                <a16:creationId xmlns:a16="http://schemas.microsoft.com/office/drawing/2014/main" id="{87062D31-6D13-46B8-957C-463E40BDE20D}"/>
              </a:ext>
            </a:extLst>
          </p:cNvPr>
          <p:cNvGrpSpPr/>
          <p:nvPr/>
        </p:nvGrpSpPr>
        <p:grpSpPr>
          <a:xfrm>
            <a:off x="541836" y="6038232"/>
            <a:ext cx="584053" cy="544764"/>
            <a:chOff x="634973" y="872008"/>
            <a:chExt cx="584053" cy="544764"/>
          </a:xfrm>
        </p:grpSpPr>
        <p:sp>
          <p:nvSpPr>
            <p:cNvPr id="47" name="Oval 46">
              <a:extLst>
                <a:ext uri="{FF2B5EF4-FFF2-40B4-BE49-F238E27FC236}">
                  <a16:creationId xmlns:a16="http://schemas.microsoft.com/office/drawing/2014/main" id="{40ECBFD8-285F-4AE6-A422-7E04C091B962}"/>
                </a:ext>
              </a:extLst>
            </p:cNvPr>
            <p:cNvSpPr/>
            <p:nvPr/>
          </p:nvSpPr>
          <p:spPr>
            <a:xfrm rot="10800000">
              <a:off x="634973" y="872008"/>
              <a:ext cx="509466" cy="511252"/>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ea typeface="+mj-ea"/>
              </a:endParaRPr>
            </a:p>
          </p:txBody>
        </p:sp>
        <p:sp>
          <p:nvSpPr>
            <p:cNvPr id="48" name="Text Placeholder 1">
              <a:extLst>
                <a:ext uri="{FF2B5EF4-FFF2-40B4-BE49-F238E27FC236}">
                  <a16:creationId xmlns:a16="http://schemas.microsoft.com/office/drawing/2014/main" id="{398D9B25-B12B-455C-94BA-0C3E0B886D81}"/>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419" dirty="0">
                  <a:solidFill>
                    <a:schemeClr val="bg1"/>
                  </a:solidFill>
                </a:rPr>
                <a:t>3</a:t>
              </a:r>
              <a:endParaRPr lang="en-US" dirty="0">
                <a:solidFill>
                  <a:schemeClr val="bg1"/>
                </a:solidFill>
              </a:endParaRPr>
            </a:p>
          </p:txBody>
        </p:sp>
      </p:grpSp>
      <p:grpSp>
        <p:nvGrpSpPr>
          <p:cNvPr id="49" name="Group 48">
            <a:extLst>
              <a:ext uri="{FF2B5EF4-FFF2-40B4-BE49-F238E27FC236}">
                <a16:creationId xmlns:a16="http://schemas.microsoft.com/office/drawing/2014/main" id="{11AC94FC-ACEC-4136-B960-6420F1C4FC29}"/>
              </a:ext>
            </a:extLst>
          </p:cNvPr>
          <p:cNvGrpSpPr/>
          <p:nvPr/>
        </p:nvGrpSpPr>
        <p:grpSpPr>
          <a:xfrm>
            <a:off x="11066111" y="5792696"/>
            <a:ext cx="584053" cy="544764"/>
            <a:chOff x="634973" y="872008"/>
            <a:chExt cx="584053" cy="544764"/>
          </a:xfrm>
        </p:grpSpPr>
        <p:sp>
          <p:nvSpPr>
            <p:cNvPr id="50" name="Oval 49">
              <a:extLst>
                <a:ext uri="{FF2B5EF4-FFF2-40B4-BE49-F238E27FC236}">
                  <a16:creationId xmlns:a16="http://schemas.microsoft.com/office/drawing/2014/main" id="{25EF6FC1-CCD7-4003-AE10-C648687C15ED}"/>
                </a:ext>
              </a:extLst>
            </p:cNvPr>
            <p:cNvSpPr/>
            <p:nvPr/>
          </p:nvSpPr>
          <p:spPr>
            <a:xfrm rot="10800000">
              <a:off x="634973" y="872008"/>
              <a:ext cx="509466" cy="511252"/>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ea typeface="+mj-ea"/>
              </a:endParaRPr>
            </a:p>
          </p:txBody>
        </p:sp>
        <p:sp>
          <p:nvSpPr>
            <p:cNvPr id="51" name="Text Placeholder 1">
              <a:extLst>
                <a:ext uri="{FF2B5EF4-FFF2-40B4-BE49-F238E27FC236}">
                  <a16:creationId xmlns:a16="http://schemas.microsoft.com/office/drawing/2014/main" id="{7C516023-4236-4773-B065-BCF7BE1C74D9}"/>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419" dirty="0">
                  <a:solidFill>
                    <a:schemeClr val="bg1"/>
                  </a:solidFill>
                </a:rPr>
                <a:t>4</a:t>
              </a:r>
              <a:endParaRPr lang="en-US" dirty="0">
                <a:solidFill>
                  <a:schemeClr val="bg1"/>
                </a:solidFill>
              </a:endParaRPr>
            </a:p>
          </p:txBody>
        </p:sp>
      </p:grpSp>
      <p:grpSp>
        <p:nvGrpSpPr>
          <p:cNvPr id="52" name="Group 51">
            <a:extLst>
              <a:ext uri="{FF2B5EF4-FFF2-40B4-BE49-F238E27FC236}">
                <a16:creationId xmlns:a16="http://schemas.microsoft.com/office/drawing/2014/main" id="{15FE67CF-A256-451E-ACEB-78D83F2EE950}"/>
              </a:ext>
            </a:extLst>
          </p:cNvPr>
          <p:cNvGrpSpPr/>
          <p:nvPr/>
        </p:nvGrpSpPr>
        <p:grpSpPr>
          <a:xfrm>
            <a:off x="10980325" y="840603"/>
            <a:ext cx="584053" cy="544764"/>
            <a:chOff x="634973" y="872008"/>
            <a:chExt cx="584053" cy="544764"/>
          </a:xfrm>
        </p:grpSpPr>
        <p:sp>
          <p:nvSpPr>
            <p:cNvPr id="53" name="Oval 52">
              <a:extLst>
                <a:ext uri="{FF2B5EF4-FFF2-40B4-BE49-F238E27FC236}">
                  <a16:creationId xmlns:a16="http://schemas.microsoft.com/office/drawing/2014/main" id="{3F7B8E45-E430-46B0-85BF-8ABB73CC1DBA}"/>
                </a:ext>
              </a:extLst>
            </p:cNvPr>
            <p:cNvSpPr/>
            <p:nvPr/>
          </p:nvSpPr>
          <p:spPr>
            <a:xfrm rot="10800000">
              <a:off x="634973" y="872008"/>
              <a:ext cx="509466" cy="511252"/>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ea typeface="+mj-ea"/>
              </a:endParaRPr>
            </a:p>
          </p:txBody>
        </p:sp>
        <p:sp>
          <p:nvSpPr>
            <p:cNvPr id="54" name="Text Placeholder 1">
              <a:extLst>
                <a:ext uri="{FF2B5EF4-FFF2-40B4-BE49-F238E27FC236}">
                  <a16:creationId xmlns:a16="http://schemas.microsoft.com/office/drawing/2014/main" id="{0FECCF9D-4E3A-4155-9C74-E27279A89DC5}"/>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419" dirty="0">
                  <a:solidFill>
                    <a:schemeClr val="bg1"/>
                  </a:solidFill>
                </a:rPr>
                <a:t>2</a:t>
              </a:r>
              <a:endParaRPr lang="en-US" dirty="0">
                <a:solidFill>
                  <a:schemeClr val="bg1"/>
                </a:solidFill>
              </a:endParaRPr>
            </a:p>
          </p:txBody>
        </p:sp>
      </p:grpSp>
      <p:sp>
        <p:nvSpPr>
          <p:cNvPr id="55" name="Google Shape;103;p15">
            <a:extLst>
              <a:ext uri="{FF2B5EF4-FFF2-40B4-BE49-F238E27FC236}">
                <a16:creationId xmlns:a16="http://schemas.microsoft.com/office/drawing/2014/main" id="{84681D43-35E9-4AB6-B1E7-23B353B2F5E1}"/>
              </a:ext>
            </a:extLst>
          </p:cNvPr>
          <p:cNvSpPr txBox="1">
            <a:spLocks/>
          </p:cNvSpPr>
          <p:nvPr/>
        </p:nvSpPr>
        <p:spPr>
          <a:xfrm>
            <a:off x="3673740" y="6140021"/>
            <a:ext cx="4919107" cy="649787"/>
          </a:xfrm>
          <a:prstGeom prst="rect">
            <a:avLst/>
          </a:prstGeom>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0490" indent="0" algn="ctr">
              <a:lnSpc>
                <a:spcPct val="130000"/>
              </a:lnSpc>
              <a:spcBef>
                <a:spcPts val="0"/>
              </a:spcBef>
              <a:buClr>
                <a:schemeClr val="lt1"/>
              </a:buClr>
              <a:buSzPts val="1860"/>
              <a:buNone/>
            </a:pPr>
            <a:r>
              <a:rPr lang="es-ES" sz="1200" dirty="0">
                <a:solidFill>
                  <a:schemeClr val="bg1">
                    <a:lumMod val="65000"/>
                  </a:schemeClr>
                </a:solidFill>
                <a:latin typeface="Trebuchet MS" panose="020B0603020202020204" pitchFamily="34" charset="0"/>
              </a:rPr>
              <a:t>Gráfica que muestra el porcentaje de datos faltantes por variable</a:t>
            </a:r>
          </a:p>
        </p:txBody>
      </p:sp>
      <p:pic>
        <p:nvPicPr>
          <p:cNvPr id="58" name="Graphic 57" descr="Home with solid fill">
            <a:hlinkClick r:id="rId6" action="ppaction://hlinksldjump"/>
            <a:extLst>
              <a:ext uri="{FF2B5EF4-FFF2-40B4-BE49-F238E27FC236}">
                <a16:creationId xmlns:a16="http://schemas.microsoft.com/office/drawing/2014/main" id="{44E57F2A-6CF0-4B7D-B9C5-AF560C8117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35058" y="3346106"/>
            <a:ext cx="734254" cy="734254"/>
          </a:xfrm>
          <a:prstGeom prst="rect">
            <a:avLst/>
          </a:prstGeom>
          <a:effectLst>
            <a:reflection blurRad="6350" stA="52000" endA="300" endPos="35000" dir="5400000" sy="-100000" algn="bl" rotWithShape="0"/>
          </a:effectLst>
          <a:scene3d>
            <a:camera prst="obliqueBottomLeft"/>
            <a:lightRig rig="threePt" dir="t"/>
          </a:scene3d>
          <a:sp3d/>
        </p:spPr>
      </p:pic>
    </p:spTree>
    <p:extLst>
      <p:ext uri="{BB962C8B-B14F-4D97-AF65-F5344CB8AC3E}">
        <p14:creationId xmlns:p14="http://schemas.microsoft.com/office/powerpoint/2010/main" val="1040645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8"/>
                                        </p:tgtEl>
                                      </p:cBhvr>
                                    </p:animEffect>
                                    <p:animScale>
                                      <p:cBhvr>
                                        <p:cTn id="7" dur="25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D2AC4A0F-DA52-4613-9B9B-9F4F51DD0F40}"/>
              </a:ext>
            </a:extLst>
          </p:cNvPr>
          <p:cNvSpPr/>
          <p:nvPr/>
        </p:nvSpPr>
        <p:spPr>
          <a:xfrm>
            <a:off x="-1524" y="0"/>
            <a:ext cx="12193524" cy="927307"/>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2" name="Grupo 11">
            <a:extLst>
              <a:ext uri="{FF2B5EF4-FFF2-40B4-BE49-F238E27FC236}">
                <a16:creationId xmlns:a16="http://schemas.microsoft.com/office/drawing/2014/main" id="{87969902-CDA2-4A79-AB2A-CEA650A231F0}"/>
              </a:ext>
            </a:extLst>
          </p:cNvPr>
          <p:cNvGrpSpPr/>
          <p:nvPr/>
        </p:nvGrpSpPr>
        <p:grpSpPr>
          <a:xfrm>
            <a:off x="654001" y="4484144"/>
            <a:ext cx="1847850" cy="523220"/>
            <a:chOff x="657225" y="4265982"/>
            <a:chExt cx="1847850" cy="523220"/>
          </a:xfrm>
        </p:grpSpPr>
        <p:sp>
          <p:nvSpPr>
            <p:cNvPr id="10" name="Rectángulo 9">
              <a:hlinkClick r:id="" action="ppaction://hlinkshowjump?jump=nextslide"/>
              <a:extLst>
                <a:ext uri="{FF2B5EF4-FFF2-40B4-BE49-F238E27FC236}">
                  <a16:creationId xmlns:a16="http://schemas.microsoft.com/office/drawing/2014/main" id="{FCC07F5E-662A-4388-801D-A466CEB198B8}"/>
                </a:ext>
              </a:extLst>
            </p:cNvPr>
            <p:cNvSpPr/>
            <p:nvPr/>
          </p:nvSpPr>
          <p:spPr>
            <a:xfrm>
              <a:off x="657225" y="4265982"/>
              <a:ext cx="1847850" cy="523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b="1" spc="300" dirty="0">
                  <a:latin typeface="Abadi" panose="020B0604020104020204" pitchFamily="34" charset="0"/>
                </a:rPr>
                <a:t>   PLAY</a:t>
              </a:r>
              <a:endParaRPr lang="es-PE" b="1" spc="300" dirty="0">
                <a:latin typeface="Abadi" panose="020B0604020104020204" pitchFamily="34" charset="0"/>
              </a:endParaRPr>
            </a:p>
          </p:txBody>
        </p:sp>
        <p:sp>
          <p:nvSpPr>
            <p:cNvPr id="11" name="Triángulo isósceles 10">
              <a:extLst>
                <a:ext uri="{FF2B5EF4-FFF2-40B4-BE49-F238E27FC236}">
                  <a16:creationId xmlns:a16="http://schemas.microsoft.com/office/drawing/2014/main" id="{71E74D28-BEDE-44F3-84AB-DB720F0EF5C2}"/>
                </a:ext>
              </a:extLst>
            </p:cNvPr>
            <p:cNvSpPr/>
            <p:nvPr/>
          </p:nvSpPr>
          <p:spPr>
            <a:xfrm rot="5400000">
              <a:off x="927100" y="4418109"/>
              <a:ext cx="254000" cy="2189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nvGrpSpPr>
          <p:cNvPr id="15" name="Grupo 14">
            <a:extLst>
              <a:ext uri="{FF2B5EF4-FFF2-40B4-BE49-F238E27FC236}">
                <a16:creationId xmlns:a16="http://schemas.microsoft.com/office/drawing/2014/main" id="{E8667A22-3633-493D-8629-2F547CC18995}"/>
              </a:ext>
            </a:extLst>
          </p:cNvPr>
          <p:cNvGrpSpPr/>
          <p:nvPr/>
        </p:nvGrpSpPr>
        <p:grpSpPr>
          <a:xfrm>
            <a:off x="2720926" y="4484144"/>
            <a:ext cx="1946324" cy="523220"/>
            <a:chOff x="2724150" y="4265982"/>
            <a:chExt cx="1946324" cy="523220"/>
          </a:xfrm>
        </p:grpSpPr>
        <p:sp>
          <p:nvSpPr>
            <p:cNvPr id="23" name="Rectángulo 22">
              <a:extLst>
                <a:ext uri="{FF2B5EF4-FFF2-40B4-BE49-F238E27FC236}">
                  <a16:creationId xmlns:a16="http://schemas.microsoft.com/office/drawing/2014/main" id="{78C76318-E981-48D7-8480-4E2B1A216BE7}"/>
                </a:ext>
              </a:extLst>
            </p:cNvPr>
            <p:cNvSpPr/>
            <p:nvPr/>
          </p:nvSpPr>
          <p:spPr>
            <a:xfrm>
              <a:off x="2724150" y="4265982"/>
              <a:ext cx="1946324" cy="52322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spc="300" dirty="0">
                  <a:latin typeface="Abadi" panose="020B0604020104020204" pitchFamily="34" charset="0"/>
                </a:rPr>
                <a:t>   MY LIST</a:t>
              </a:r>
              <a:endParaRPr lang="es-PE" sz="1600" b="1" spc="300" dirty="0">
                <a:latin typeface="Abadi" panose="020B0604020104020204" pitchFamily="34" charset="0"/>
              </a:endParaRPr>
            </a:p>
          </p:txBody>
        </p:sp>
        <p:sp>
          <p:nvSpPr>
            <p:cNvPr id="13" name="Forma libre: forma 12">
              <a:extLst>
                <a:ext uri="{FF2B5EF4-FFF2-40B4-BE49-F238E27FC236}">
                  <a16:creationId xmlns:a16="http://schemas.microsoft.com/office/drawing/2014/main" id="{F0420B1D-668B-4B15-8B8C-27964B03928A}"/>
                </a:ext>
              </a:extLst>
            </p:cNvPr>
            <p:cNvSpPr/>
            <p:nvPr/>
          </p:nvSpPr>
          <p:spPr>
            <a:xfrm>
              <a:off x="2918399" y="4386524"/>
              <a:ext cx="242377" cy="250170"/>
            </a:xfrm>
            <a:custGeom>
              <a:avLst/>
              <a:gdLst>
                <a:gd name="connsiteX0" fmla="*/ 0 w 393700"/>
                <a:gd name="connsiteY0" fmla="*/ 304800 h 472073"/>
                <a:gd name="connsiteX1" fmla="*/ 25400 w 393700"/>
                <a:gd name="connsiteY1" fmla="*/ 419100 h 472073"/>
                <a:gd name="connsiteX2" fmla="*/ 38100 w 393700"/>
                <a:gd name="connsiteY2" fmla="*/ 469900 h 472073"/>
                <a:gd name="connsiteX3" fmla="*/ 76200 w 393700"/>
                <a:gd name="connsiteY3" fmla="*/ 457200 h 472073"/>
                <a:gd name="connsiteX4" fmla="*/ 190500 w 393700"/>
                <a:gd name="connsiteY4" fmla="*/ 304800 h 472073"/>
                <a:gd name="connsiteX5" fmla="*/ 330200 w 393700"/>
                <a:gd name="connsiteY5" fmla="*/ 88900 h 472073"/>
                <a:gd name="connsiteX6" fmla="*/ 393700 w 393700"/>
                <a:gd name="connsiteY6" fmla="*/ 0 h 472073"/>
                <a:gd name="connsiteX0" fmla="*/ 0 w 393700"/>
                <a:gd name="connsiteY0" fmla="*/ 304800 h 473983"/>
                <a:gd name="connsiteX1" fmla="*/ 25400 w 393700"/>
                <a:gd name="connsiteY1" fmla="*/ 419100 h 473983"/>
                <a:gd name="connsiteX2" fmla="*/ 38100 w 393700"/>
                <a:gd name="connsiteY2" fmla="*/ 469900 h 473983"/>
                <a:gd name="connsiteX3" fmla="*/ 190500 w 393700"/>
                <a:gd name="connsiteY3" fmla="*/ 304800 h 473983"/>
                <a:gd name="connsiteX4" fmla="*/ 330200 w 393700"/>
                <a:gd name="connsiteY4" fmla="*/ 88900 h 473983"/>
                <a:gd name="connsiteX5" fmla="*/ 393700 w 393700"/>
                <a:gd name="connsiteY5" fmla="*/ 0 h 473983"/>
                <a:gd name="connsiteX0" fmla="*/ 0 w 393700"/>
                <a:gd name="connsiteY0" fmla="*/ 304800 h 469900"/>
                <a:gd name="connsiteX1" fmla="*/ 38100 w 393700"/>
                <a:gd name="connsiteY1" fmla="*/ 469900 h 469900"/>
                <a:gd name="connsiteX2" fmla="*/ 190500 w 393700"/>
                <a:gd name="connsiteY2" fmla="*/ 304800 h 469900"/>
                <a:gd name="connsiteX3" fmla="*/ 330200 w 393700"/>
                <a:gd name="connsiteY3" fmla="*/ 88900 h 469900"/>
                <a:gd name="connsiteX4" fmla="*/ 393700 w 393700"/>
                <a:gd name="connsiteY4" fmla="*/ 0 h 469900"/>
                <a:gd name="connsiteX0" fmla="*/ 0 w 393700"/>
                <a:gd name="connsiteY0" fmla="*/ 304800 h 474956"/>
                <a:gd name="connsiteX1" fmla="*/ 38100 w 393700"/>
                <a:gd name="connsiteY1" fmla="*/ 469900 h 474956"/>
                <a:gd name="connsiteX2" fmla="*/ 330200 w 393700"/>
                <a:gd name="connsiteY2" fmla="*/ 88900 h 474956"/>
                <a:gd name="connsiteX3" fmla="*/ 393700 w 393700"/>
                <a:gd name="connsiteY3" fmla="*/ 0 h 474956"/>
                <a:gd name="connsiteX0" fmla="*/ 2591 w 396291"/>
                <a:gd name="connsiteY0" fmla="*/ 304800 h 478809"/>
                <a:gd name="connsiteX1" fmla="*/ 40691 w 396291"/>
                <a:gd name="connsiteY1" fmla="*/ 469900 h 478809"/>
                <a:gd name="connsiteX2" fmla="*/ 396291 w 396291"/>
                <a:gd name="connsiteY2" fmla="*/ 0 h 478809"/>
                <a:gd name="connsiteX0" fmla="*/ 0 w 450850"/>
                <a:gd name="connsiteY0" fmla="*/ 304800 h 478809"/>
                <a:gd name="connsiteX1" fmla="*/ 95250 w 450850"/>
                <a:gd name="connsiteY1" fmla="*/ 469900 h 478809"/>
                <a:gd name="connsiteX2" fmla="*/ 450850 w 450850"/>
                <a:gd name="connsiteY2" fmla="*/ 0 h 478809"/>
                <a:gd name="connsiteX0" fmla="*/ 0 w 450850"/>
                <a:gd name="connsiteY0" fmla="*/ 304800 h 480642"/>
                <a:gd name="connsiteX1" fmla="*/ 95250 w 450850"/>
                <a:gd name="connsiteY1" fmla="*/ 469900 h 480642"/>
                <a:gd name="connsiteX2" fmla="*/ 450850 w 450850"/>
                <a:gd name="connsiteY2" fmla="*/ 0 h 480642"/>
              </a:gdLst>
              <a:ahLst/>
              <a:cxnLst>
                <a:cxn ang="0">
                  <a:pos x="connsiteX0" y="connsiteY0"/>
                </a:cxn>
                <a:cxn ang="0">
                  <a:pos x="connsiteX1" y="connsiteY1"/>
                </a:cxn>
                <a:cxn ang="0">
                  <a:pos x="connsiteX2" y="connsiteY2"/>
                </a:cxn>
              </a:cxnLst>
              <a:rect l="l" t="t" r="r" b="b"/>
              <a:pathLst>
                <a:path w="450850" h="480642">
                  <a:moveTo>
                    <a:pt x="0" y="304800"/>
                  </a:moveTo>
                  <a:cubicBezTo>
                    <a:pt x="7937" y="339196"/>
                    <a:pt x="64558" y="527050"/>
                    <a:pt x="95250" y="469900"/>
                  </a:cubicBezTo>
                  <a:cubicBezTo>
                    <a:pt x="138164" y="389992"/>
                    <a:pt x="376767" y="97896"/>
                    <a:pt x="450850" y="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1600" dirty="0"/>
            </a:p>
          </p:txBody>
        </p:sp>
      </p:grpSp>
      <p:pic>
        <p:nvPicPr>
          <p:cNvPr id="18" name="Imagen 17" descr="Imagen que contiene Logotipo&#10;&#10;Descripción generada automáticamente">
            <a:extLst>
              <a:ext uri="{FF2B5EF4-FFF2-40B4-BE49-F238E27FC236}">
                <a16:creationId xmlns:a16="http://schemas.microsoft.com/office/drawing/2014/main" id="{A7A57EBD-3C30-49D6-B914-876391CA07A4}"/>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5096" y="26191"/>
            <a:ext cx="1696973" cy="927307"/>
          </a:xfrm>
          <a:prstGeom prst="rect">
            <a:avLst/>
          </a:prstGeom>
        </p:spPr>
      </p:pic>
      <p:sp>
        <p:nvSpPr>
          <p:cNvPr id="30" name="CuadroTexto 29">
            <a:extLst>
              <a:ext uri="{FF2B5EF4-FFF2-40B4-BE49-F238E27FC236}">
                <a16:creationId xmlns:a16="http://schemas.microsoft.com/office/drawing/2014/main" id="{D36299CE-CADE-489A-8D2B-31D511377E3A}"/>
              </a:ext>
            </a:extLst>
          </p:cNvPr>
          <p:cNvSpPr txBox="1"/>
          <p:nvPr/>
        </p:nvSpPr>
        <p:spPr>
          <a:xfrm>
            <a:off x="2325641" y="289789"/>
            <a:ext cx="9107878" cy="400110"/>
          </a:xfrm>
          <a:prstGeom prst="rect">
            <a:avLst/>
          </a:prstGeom>
          <a:noFill/>
        </p:spPr>
        <p:txBody>
          <a:bodyPr wrap="square" rtlCol="0">
            <a:spAutoFit/>
          </a:bodyPr>
          <a:lstStyle/>
          <a:p>
            <a:r>
              <a:rPr lang="es-PE" sz="2000" spc="300" dirty="0">
                <a:solidFill>
                  <a:schemeClr val="bg1"/>
                </a:solidFill>
              </a:rPr>
              <a:t>Home    Tv Shows    Movies    Recently Added   My List     </a:t>
            </a:r>
          </a:p>
        </p:txBody>
      </p:sp>
      <p:pic>
        <p:nvPicPr>
          <p:cNvPr id="21" name="Gráfico 20" descr="Lupa con relleno sólido">
            <a:extLst>
              <a:ext uri="{FF2B5EF4-FFF2-40B4-BE49-F238E27FC236}">
                <a16:creationId xmlns:a16="http://schemas.microsoft.com/office/drawing/2014/main" id="{E982D45F-C15E-4B8D-B9E9-48F5359733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92231" y="309844"/>
            <a:ext cx="360000" cy="360000"/>
          </a:xfrm>
          <a:prstGeom prst="rect">
            <a:avLst/>
          </a:prstGeom>
        </p:spPr>
      </p:pic>
      <p:pic>
        <p:nvPicPr>
          <p:cNvPr id="33" name="Picture 12" descr="Old Penguin on Twitter: &quot;Still missing the old #Netflix penguin. Bring it  back, please!&quot;">
            <a:extLst>
              <a:ext uri="{FF2B5EF4-FFF2-40B4-BE49-F238E27FC236}">
                <a16:creationId xmlns:a16="http://schemas.microsoft.com/office/drawing/2014/main" id="{10272703-533F-489E-80B8-9C0A5174B8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50026" y="247582"/>
            <a:ext cx="466625" cy="466625"/>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5" descr="Timbre con relleno sólido">
            <a:extLst>
              <a:ext uri="{FF2B5EF4-FFF2-40B4-BE49-F238E27FC236}">
                <a16:creationId xmlns:a16="http://schemas.microsoft.com/office/drawing/2014/main" id="{9EE41E22-0215-4470-A7E6-31205FC1F1B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21129" y="291944"/>
            <a:ext cx="360000" cy="360000"/>
          </a:xfrm>
          <a:prstGeom prst="rect">
            <a:avLst/>
          </a:prstGeom>
        </p:spPr>
      </p:pic>
      <p:sp>
        <p:nvSpPr>
          <p:cNvPr id="19" name="CuadroTexto 16">
            <a:extLst>
              <a:ext uri="{FF2B5EF4-FFF2-40B4-BE49-F238E27FC236}">
                <a16:creationId xmlns:a16="http://schemas.microsoft.com/office/drawing/2014/main" id="{0392ECA2-AFCF-470E-BD3A-91403CF5F05A}"/>
              </a:ext>
            </a:extLst>
          </p:cNvPr>
          <p:cNvSpPr txBox="1"/>
          <p:nvPr/>
        </p:nvSpPr>
        <p:spPr>
          <a:xfrm>
            <a:off x="654001" y="2885086"/>
            <a:ext cx="5657850" cy="1446550"/>
          </a:xfrm>
          <a:prstGeom prst="rect">
            <a:avLst/>
          </a:prstGeom>
          <a:noFill/>
        </p:spPr>
        <p:txBody>
          <a:bodyPr wrap="square" rtlCol="0">
            <a:spAutoFit/>
          </a:bodyPr>
          <a:lstStyle/>
          <a:p>
            <a:r>
              <a:rPr lang="es-PE" sz="4400" b="1" spc="300"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Arial" panose="020B0604020202020204" pitchFamily="34" charset="0"/>
                <a:cs typeface="Arial" panose="020B0604020202020204" pitchFamily="34" charset="0"/>
              </a:rPr>
              <a:t>MODELACIÓN SUPERVIZADA</a:t>
            </a:r>
          </a:p>
        </p:txBody>
      </p:sp>
    </p:spTree>
    <p:extLst>
      <p:ext uri="{BB962C8B-B14F-4D97-AF65-F5344CB8AC3E}">
        <p14:creationId xmlns:p14="http://schemas.microsoft.com/office/powerpoint/2010/main" val="3450155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0" fill="hold"/>
                                        <p:tgtEl>
                                          <p:spTgt spid="19"/>
                                        </p:tgtEl>
                                        <p:attrNameLst>
                                          <p:attrName>ppt_x</p:attrName>
                                        </p:attrNameLst>
                                      </p:cBhvr>
                                      <p:tavLst>
                                        <p:tav tm="0">
                                          <p:val>
                                            <p:strVal val="0-#ppt_w/2"/>
                                          </p:val>
                                        </p:tav>
                                        <p:tav tm="100000">
                                          <p:val>
                                            <p:strVal val="#ppt_x"/>
                                          </p:val>
                                        </p:tav>
                                      </p:tavLst>
                                    </p:anim>
                                    <p:anim calcmode="lin" valueType="num">
                                      <p:cBhvr additive="base">
                                        <p:cTn id="14" dur="1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100000">
              <a:schemeClr val="tx1"/>
            </a:gs>
          </a:gsLst>
          <a:lin ang="5400000" scaled="1"/>
        </a:gradFill>
        <a:effectLst/>
      </p:bgPr>
    </p:bg>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C37BCAD1-9621-4B5B-B41E-56D9D6B20BB0}"/>
              </a:ext>
            </a:extLst>
          </p:cNvPr>
          <p:cNvSpPr txBox="1"/>
          <p:nvPr/>
        </p:nvSpPr>
        <p:spPr>
          <a:xfrm>
            <a:off x="7416489" y="2267194"/>
            <a:ext cx="4502592" cy="1815882"/>
          </a:xfrm>
          <a:prstGeom prst="rect">
            <a:avLst/>
          </a:prstGeom>
          <a:noFill/>
        </p:spPr>
        <p:txBody>
          <a:bodyPr wrap="square" rtlCol="0">
            <a:spAutoFit/>
          </a:bodyPr>
          <a:lstStyle/>
          <a:p>
            <a:pPr algn="just"/>
            <a:r>
              <a:rPr lang="es-ES" sz="1400" dirty="0">
                <a:solidFill>
                  <a:schemeClr val="bg1"/>
                </a:solidFill>
                <a:latin typeface="Trebuchet MS" panose="020B0603020202020204" pitchFamily="34" charset="0"/>
              </a:rPr>
              <a:t>E</a:t>
            </a:r>
            <a:r>
              <a:rPr lang="es-ES" sz="1400" b="0" i="0" u="none" strike="noStrike" baseline="0" dirty="0">
                <a:solidFill>
                  <a:schemeClr val="bg1"/>
                </a:solidFill>
                <a:latin typeface="Trebuchet MS" panose="020B0603020202020204" pitchFamily="34" charset="0"/>
              </a:rPr>
              <a:t>s un modelo que predice el valor de una variable objetivo por medio de reglas de decisión inferidas por las características de los datos.</a:t>
            </a:r>
          </a:p>
          <a:p>
            <a:pPr algn="l"/>
            <a:endParaRPr lang="es-ES" altLang="ko-KR" sz="1400" dirty="0">
              <a:solidFill>
                <a:schemeClr val="bg1"/>
              </a:solidFill>
              <a:latin typeface="Trebuchet MS" panose="020B0603020202020204" pitchFamily="34" charset="0"/>
              <a:cs typeface="Arial" pitchFamily="34" charset="0"/>
            </a:endParaRPr>
          </a:p>
          <a:p>
            <a:pPr algn="l"/>
            <a:r>
              <a:rPr lang="es-419" altLang="ko-KR" sz="1400" dirty="0">
                <a:solidFill>
                  <a:schemeClr val="bg1"/>
                </a:solidFill>
                <a:latin typeface="Trebuchet MS" panose="020B0603020202020204" pitchFamily="34" charset="0"/>
                <a:cs typeface="Arial" pitchFamily="34" charset="0"/>
              </a:rPr>
              <a:t>Después de ajustar un poco más de 3,000 modelos para obtener los mejores parámetros, el mejor modelo se obtuvo al ajustar el árbol a la muestra balanceada por </a:t>
            </a:r>
            <a:r>
              <a:rPr lang="es-419" altLang="ko-KR" sz="1400" dirty="0" err="1">
                <a:solidFill>
                  <a:schemeClr val="bg1"/>
                </a:solidFill>
                <a:latin typeface="Trebuchet MS" panose="020B0603020202020204" pitchFamily="34" charset="0"/>
                <a:cs typeface="Arial" pitchFamily="34" charset="0"/>
              </a:rPr>
              <a:t>oversampling</a:t>
            </a:r>
            <a:r>
              <a:rPr lang="es-419" altLang="ko-KR" sz="1400" dirty="0">
                <a:solidFill>
                  <a:schemeClr val="bg1"/>
                </a:solidFill>
                <a:latin typeface="Trebuchet MS" panose="020B0603020202020204" pitchFamily="34" charset="0"/>
                <a:cs typeface="Arial" pitchFamily="34" charset="0"/>
              </a:rPr>
              <a:t>.</a:t>
            </a:r>
            <a:endParaRPr lang="ko-KR" altLang="en-US" sz="1400" dirty="0">
              <a:solidFill>
                <a:schemeClr val="bg1"/>
              </a:solidFill>
              <a:latin typeface="Trebuchet MS" panose="020B0603020202020204" pitchFamily="34" charset="0"/>
              <a:cs typeface="Arial" pitchFamily="34" charset="0"/>
            </a:endParaRPr>
          </a:p>
        </p:txBody>
      </p:sp>
      <p:sp>
        <p:nvSpPr>
          <p:cNvPr id="6" name="TextBox 7">
            <a:extLst>
              <a:ext uri="{FF2B5EF4-FFF2-40B4-BE49-F238E27FC236}">
                <a16:creationId xmlns:a16="http://schemas.microsoft.com/office/drawing/2014/main" id="{771232DE-8435-4825-9A46-83AFFA551CBC}"/>
              </a:ext>
            </a:extLst>
          </p:cNvPr>
          <p:cNvSpPr txBox="1"/>
          <p:nvPr/>
        </p:nvSpPr>
        <p:spPr>
          <a:xfrm>
            <a:off x="1780308" y="271276"/>
            <a:ext cx="9759820" cy="646331"/>
          </a:xfrm>
          <a:prstGeom prst="rect">
            <a:avLst/>
          </a:prstGeom>
          <a:noFill/>
        </p:spPr>
        <p:txBody>
          <a:bodyPr wrap="square" rtlCol="0">
            <a:spAutoFit/>
          </a:bodyPr>
          <a:lstStyle/>
          <a:p>
            <a:pPr algn="just"/>
            <a:r>
              <a:rPr lang="es-ES" sz="1800" b="0" i="0" u="none" strike="noStrike" baseline="0" dirty="0">
                <a:solidFill>
                  <a:schemeClr val="bg1"/>
                </a:solidFill>
                <a:latin typeface="ArialMT"/>
              </a:rPr>
              <a:t>La </a:t>
            </a:r>
            <a:r>
              <a:rPr lang="es-ES" sz="1800" b="1" i="0" u="none" strike="noStrike" baseline="0" dirty="0">
                <a:latin typeface="Arial-BoldMT"/>
              </a:rPr>
              <a:t>Modelación Supervisada </a:t>
            </a:r>
            <a:r>
              <a:rPr lang="es-ES" sz="1800" b="0" i="0" u="none" strike="noStrike" baseline="0" dirty="0">
                <a:solidFill>
                  <a:schemeClr val="bg1"/>
                </a:solidFill>
                <a:latin typeface="ArialMT"/>
              </a:rPr>
              <a:t>utiliza los valores de uno o varios campos de entrada</a:t>
            </a:r>
          </a:p>
          <a:p>
            <a:pPr algn="just"/>
            <a:r>
              <a:rPr lang="es-ES" sz="1800" b="0" i="0" u="none" strike="noStrike" baseline="0" dirty="0">
                <a:solidFill>
                  <a:schemeClr val="bg1"/>
                </a:solidFill>
                <a:latin typeface="ArialMT"/>
              </a:rPr>
              <a:t>para predecir el valor de uno o varios resultados de salida. </a:t>
            </a:r>
            <a:endParaRPr lang="ko-KR" altLang="en-US" sz="900" dirty="0">
              <a:solidFill>
                <a:schemeClr val="bg1"/>
              </a:solidFill>
              <a:cs typeface="Arial" pitchFamily="34" charset="0"/>
            </a:endParaRPr>
          </a:p>
        </p:txBody>
      </p:sp>
      <p:sp>
        <p:nvSpPr>
          <p:cNvPr id="7" name="Text Placeholder 1">
            <a:extLst>
              <a:ext uri="{FF2B5EF4-FFF2-40B4-BE49-F238E27FC236}">
                <a16:creationId xmlns:a16="http://schemas.microsoft.com/office/drawing/2014/main" id="{71E12424-849C-41C5-AC60-87E7AA4FF8C8}"/>
              </a:ext>
            </a:extLst>
          </p:cNvPr>
          <p:cNvSpPr txBox="1">
            <a:spLocks/>
          </p:cNvSpPr>
          <p:nvPr/>
        </p:nvSpPr>
        <p:spPr>
          <a:xfrm>
            <a:off x="-99785" y="1689344"/>
            <a:ext cx="3760186" cy="54318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419" sz="2400" b="1" dirty="0">
                <a:solidFill>
                  <a:schemeClr val="bg1">
                    <a:lumMod val="95000"/>
                  </a:schemeClr>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R</a:t>
            </a:r>
            <a:r>
              <a:rPr lang="en-US" sz="2400" b="1" dirty="0" err="1">
                <a:solidFill>
                  <a:schemeClr val="bg1">
                    <a:lumMod val="95000"/>
                  </a:schemeClr>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egresión</a:t>
            </a:r>
            <a:r>
              <a:rPr lang="en-US" sz="2400" b="1" dirty="0">
                <a:solidFill>
                  <a:schemeClr val="bg1">
                    <a:lumMod val="95000"/>
                  </a:schemeClr>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 </a:t>
            </a:r>
            <a:r>
              <a:rPr lang="en-US" sz="2400" b="1" dirty="0" err="1">
                <a:solidFill>
                  <a:schemeClr val="bg1">
                    <a:lumMod val="95000"/>
                  </a:schemeClr>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Logística</a:t>
            </a:r>
            <a:endParaRPr lang="en-US" sz="2400" b="1" dirty="0">
              <a:solidFill>
                <a:schemeClr val="bg1">
                  <a:lumMod val="95000"/>
                </a:schemeClr>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endParaRPr>
          </a:p>
        </p:txBody>
      </p:sp>
      <p:sp>
        <p:nvSpPr>
          <p:cNvPr id="8" name="Text Placeholder 1">
            <a:extLst>
              <a:ext uri="{FF2B5EF4-FFF2-40B4-BE49-F238E27FC236}">
                <a16:creationId xmlns:a16="http://schemas.microsoft.com/office/drawing/2014/main" id="{E3208215-23FA-4945-8F68-33D243E4E4A0}"/>
              </a:ext>
            </a:extLst>
          </p:cNvPr>
          <p:cNvSpPr txBox="1">
            <a:spLocks/>
          </p:cNvSpPr>
          <p:nvPr/>
        </p:nvSpPr>
        <p:spPr>
          <a:xfrm>
            <a:off x="7000983" y="1545665"/>
            <a:ext cx="3355600" cy="54318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419" sz="2400"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Árbol de Decisión</a:t>
            </a:r>
            <a:endParaRPr lang="en-US" sz="2400"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endParaRPr>
          </a:p>
        </p:txBody>
      </p:sp>
      <p:pic>
        <p:nvPicPr>
          <p:cNvPr id="10" name="Imagen 6">
            <a:extLst>
              <a:ext uri="{FF2B5EF4-FFF2-40B4-BE49-F238E27FC236}">
                <a16:creationId xmlns:a16="http://schemas.microsoft.com/office/drawing/2014/main" id="{34AF3B3C-5B24-4D63-8473-280BD98E67BA}"/>
              </a:ext>
            </a:extLst>
          </p:cNvPr>
          <p:cNvPicPr>
            <a:picLocks noChangeAspect="1"/>
          </p:cNvPicPr>
          <p:nvPr/>
        </p:nvPicPr>
        <p:blipFill>
          <a:blip r:embed="rId3"/>
          <a:stretch>
            <a:fillRect/>
          </a:stretch>
        </p:blipFill>
        <p:spPr>
          <a:xfrm>
            <a:off x="4942200" y="1409729"/>
            <a:ext cx="2058783" cy="4325335"/>
          </a:xfrm>
          <a:prstGeom prst="rect">
            <a:avLst/>
          </a:prstGeom>
        </p:spPr>
      </p:pic>
      <p:sp>
        <p:nvSpPr>
          <p:cNvPr id="12" name="Text Placeholder 1">
            <a:extLst>
              <a:ext uri="{FF2B5EF4-FFF2-40B4-BE49-F238E27FC236}">
                <a16:creationId xmlns:a16="http://schemas.microsoft.com/office/drawing/2014/main" id="{7B911624-4C46-4972-BD5A-09AAD4152B87}"/>
              </a:ext>
            </a:extLst>
          </p:cNvPr>
          <p:cNvSpPr txBox="1">
            <a:spLocks/>
          </p:cNvSpPr>
          <p:nvPr/>
        </p:nvSpPr>
        <p:spPr>
          <a:xfrm>
            <a:off x="631220" y="5463472"/>
            <a:ext cx="3427368" cy="54318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419" sz="4400" b="1"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ROC : 0.76</a:t>
            </a:r>
            <a:endParaRPr lang="en-US" sz="4400" b="1"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endParaRPr>
          </a:p>
        </p:txBody>
      </p:sp>
      <p:sp>
        <p:nvSpPr>
          <p:cNvPr id="13" name="Text Placeholder 1">
            <a:extLst>
              <a:ext uri="{FF2B5EF4-FFF2-40B4-BE49-F238E27FC236}">
                <a16:creationId xmlns:a16="http://schemas.microsoft.com/office/drawing/2014/main" id="{168E11DF-1A99-4B78-B616-6E50399318B8}"/>
              </a:ext>
            </a:extLst>
          </p:cNvPr>
          <p:cNvSpPr txBox="1">
            <a:spLocks/>
          </p:cNvSpPr>
          <p:nvPr/>
        </p:nvSpPr>
        <p:spPr>
          <a:xfrm>
            <a:off x="7491466" y="5538116"/>
            <a:ext cx="3355600" cy="54318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419" sz="4400" b="1"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rPr>
              <a:t>ROC : 0.74</a:t>
            </a:r>
            <a:endParaRPr lang="en-US" sz="4400" b="1" dirty="0">
              <a:solidFill>
                <a:schemeClr val="bg1"/>
              </a:solidFill>
              <a:effectLst>
                <a:innerShdw blurRad="63500" dist="50800" dir="13500000">
                  <a:prstClr val="black">
                    <a:alpha val="50000"/>
                  </a:prstClr>
                </a:innerShdw>
                <a:reflection blurRad="6350" stA="50000" endA="300" endPos="50000" dist="29997" dir="5400000" sy="-100000" algn="bl" rotWithShape="0"/>
              </a:effectLst>
              <a:latin typeface="Montserrat ExtraBold" panose="00000900000000000000" pitchFamily="2" charset="0"/>
            </a:endParaRPr>
          </a:p>
        </p:txBody>
      </p:sp>
      <p:pic>
        <p:nvPicPr>
          <p:cNvPr id="1028" name="Picture 4">
            <a:extLst>
              <a:ext uri="{FF2B5EF4-FFF2-40B4-BE49-F238E27FC236}">
                <a16:creationId xmlns:a16="http://schemas.microsoft.com/office/drawing/2014/main" id="{C39940F4-4EDD-4F2B-A3B4-91C9D69D0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121" y="4059699"/>
            <a:ext cx="1319477" cy="13194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2CA0E20-23C3-419D-A88F-418739B66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621" y="3858287"/>
            <a:ext cx="1520889" cy="15208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7">
            <a:extLst>
              <a:ext uri="{FF2B5EF4-FFF2-40B4-BE49-F238E27FC236}">
                <a16:creationId xmlns:a16="http://schemas.microsoft.com/office/drawing/2014/main" id="{2BA51D61-7CC7-4CEC-8206-254B01C3729C}"/>
              </a:ext>
            </a:extLst>
          </p:cNvPr>
          <p:cNvSpPr txBox="1"/>
          <p:nvPr/>
        </p:nvSpPr>
        <p:spPr>
          <a:xfrm>
            <a:off x="657448" y="2606918"/>
            <a:ext cx="4118062" cy="1600438"/>
          </a:xfrm>
          <a:prstGeom prst="rect">
            <a:avLst/>
          </a:prstGeom>
          <a:noFill/>
        </p:spPr>
        <p:txBody>
          <a:bodyPr wrap="square" rtlCol="0">
            <a:spAutoFit/>
          </a:bodyPr>
          <a:lstStyle/>
          <a:p>
            <a:r>
              <a:rPr lang="es-419" altLang="ko-KR" sz="1400" dirty="0">
                <a:solidFill>
                  <a:schemeClr val="bg1"/>
                </a:solidFill>
                <a:latin typeface="Trebuchet MS" panose="020B0603020202020204" pitchFamily="34" charset="0"/>
                <a:cs typeface="Arial" pitchFamily="34" charset="0"/>
              </a:rPr>
              <a:t>Es un modelo que nos </a:t>
            </a:r>
            <a:r>
              <a:rPr lang="es-419" altLang="ko-KR" sz="1400" dirty="0" err="1">
                <a:solidFill>
                  <a:schemeClr val="bg1"/>
                </a:solidFill>
                <a:latin typeface="Trebuchet MS" panose="020B0603020202020204" pitchFamily="34" charset="0"/>
                <a:cs typeface="Arial" pitchFamily="34" charset="0"/>
              </a:rPr>
              <a:t>permire</a:t>
            </a:r>
            <a:r>
              <a:rPr lang="es-419" altLang="ko-KR" sz="1400" dirty="0">
                <a:solidFill>
                  <a:schemeClr val="bg1"/>
                </a:solidFill>
                <a:latin typeface="Trebuchet MS" panose="020B0603020202020204" pitchFamily="34" charset="0"/>
                <a:cs typeface="Arial" pitchFamily="34" charset="0"/>
              </a:rPr>
              <a:t> hacer predicciones de clasificación.</a:t>
            </a:r>
          </a:p>
          <a:p>
            <a:endParaRPr lang="es-419" altLang="ko-KR" sz="1400" dirty="0">
              <a:solidFill>
                <a:schemeClr val="bg1"/>
              </a:solidFill>
              <a:latin typeface="Trebuchet MS" panose="020B0603020202020204" pitchFamily="34" charset="0"/>
              <a:cs typeface="Arial" pitchFamily="34" charset="0"/>
            </a:endParaRPr>
          </a:p>
          <a:p>
            <a:r>
              <a:rPr lang="es-419" altLang="ko-KR" sz="1400" dirty="0">
                <a:solidFill>
                  <a:schemeClr val="bg1"/>
                </a:solidFill>
                <a:latin typeface="Trebuchet MS" panose="020B0603020202020204" pitchFamily="34" charset="0"/>
                <a:cs typeface="Arial" pitchFamily="34" charset="0"/>
              </a:rPr>
              <a:t>El mejor modelo ajustado se obtuvo con el top 15 de variables correlacionadas con la variable respuesta y ajustado a una muestra balanceada por </a:t>
            </a:r>
            <a:r>
              <a:rPr lang="es-419" altLang="ko-KR" sz="1400" dirty="0" err="1">
                <a:solidFill>
                  <a:schemeClr val="bg1"/>
                </a:solidFill>
                <a:latin typeface="Trebuchet MS" panose="020B0603020202020204" pitchFamily="34" charset="0"/>
                <a:cs typeface="Arial" pitchFamily="34" charset="0"/>
              </a:rPr>
              <a:t>oversampling</a:t>
            </a:r>
            <a:r>
              <a:rPr lang="es-419" altLang="ko-KR" sz="1400" dirty="0">
                <a:solidFill>
                  <a:schemeClr val="bg1"/>
                </a:solidFill>
                <a:latin typeface="Trebuchet MS" panose="020B0603020202020204" pitchFamily="34" charset="0"/>
                <a:cs typeface="Arial" pitchFamily="34" charset="0"/>
              </a:rPr>
              <a:t>.</a:t>
            </a:r>
            <a:endParaRPr lang="ko-KR" altLang="en-US" sz="1400" dirty="0">
              <a:solidFill>
                <a:schemeClr val="bg1"/>
              </a:solidFill>
              <a:latin typeface="Trebuchet MS" panose="020B0603020202020204" pitchFamily="34" charset="0"/>
              <a:cs typeface="Arial" pitchFamily="34" charset="0"/>
            </a:endParaRPr>
          </a:p>
        </p:txBody>
      </p:sp>
    </p:spTree>
    <p:extLst>
      <p:ext uri="{BB962C8B-B14F-4D97-AF65-F5344CB8AC3E}">
        <p14:creationId xmlns:p14="http://schemas.microsoft.com/office/powerpoint/2010/main" val="100774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8">
            <a:extLst>
              <a:ext uri="{FF2B5EF4-FFF2-40B4-BE49-F238E27FC236}">
                <a16:creationId xmlns:a16="http://schemas.microsoft.com/office/drawing/2014/main" id="{A656B5E5-B516-4A67-B2C3-581D70ED9B17}"/>
              </a:ext>
            </a:extLst>
          </p:cNvPr>
          <p:cNvPicPr>
            <a:picLocks noChangeAspect="1"/>
          </p:cNvPicPr>
          <p:nvPr/>
        </p:nvPicPr>
        <p:blipFill>
          <a:blip r:embed="rId3"/>
          <a:stretch>
            <a:fillRect/>
          </a:stretch>
        </p:blipFill>
        <p:spPr>
          <a:xfrm>
            <a:off x="285977" y="119959"/>
            <a:ext cx="11750675" cy="6487452"/>
          </a:xfrm>
          <a:prstGeom prst="rect">
            <a:avLst/>
          </a:prstGeom>
        </p:spPr>
      </p:pic>
      <p:pic>
        <p:nvPicPr>
          <p:cNvPr id="3" name="Picture 2" descr="Table&#10;&#10;Description automatically generated">
            <a:extLst>
              <a:ext uri="{FF2B5EF4-FFF2-40B4-BE49-F238E27FC236}">
                <a16:creationId xmlns:a16="http://schemas.microsoft.com/office/drawing/2014/main" id="{AEEE0984-2F67-4F37-B115-71756046A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577" y="1548416"/>
            <a:ext cx="1934252" cy="4542232"/>
          </a:xfrm>
          <a:prstGeom prst="rect">
            <a:avLst/>
          </a:prstGeom>
        </p:spPr>
      </p:pic>
      <p:sp>
        <p:nvSpPr>
          <p:cNvPr id="5" name="TextBox 4">
            <a:extLst>
              <a:ext uri="{FF2B5EF4-FFF2-40B4-BE49-F238E27FC236}">
                <a16:creationId xmlns:a16="http://schemas.microsoft.com/office/drawing/2014/main" id="{5A68D0D7-791F-4CA9-8491-7CDC90B5D05C}"/>
              </a:ext>
            </a:extLst>
          </p:cNvPr>
          <p:cNvSpPr txBox="1"/>
          <p:nvPr/>
        </p:nvSpPr>
        <p:spPr>
          <a:xfrm>
            <a:off x="148" y="526380"/>
            <a:ext cx="12191852" cy="523220"/>
          </a:xfrm>
          <a:prstGeom prst="rect">
            <a:avLst/>
          </a:prstGeom>
          <a:solidFill>
            <a:srgbClr val="FF0000"/>
          </a:solidFill>
        </p:spPr>
        <p:txBody>
          <a:bodyPr wrap="square" rtlCol="0" anchor="ctr">
            <a:spAutoFit/>
          </a:bodyPr>
          <a:lstStyle/>
          <a:p>
            <a:pPr algn="ctr"/>
            <a:r>
              <a:rPr lang="es-419" altLang="ko-KR" sz="2800" dirty="0">
                <a:solidFill>
                  <a:schemeClr val="bg1"/>
                </a:solidFill>
                <a:latin typeface="Trebuchet MS" panose="020B0603020202020204" pitchFamily="34" charset="0"/>
                <a:cs typeface="Arial" pitchFamily="34" charset="0"/>
              </a:rPr>
              <a:t>OBSERVACIONES</a:t>
            </a:r>
            <a:endParaRPr lang="ko-KR" altLang="en-US" sz="2800" dirty="0">
              <a:solidFill>
                <a:schemeClr val="bg1"/>
              </a:solidFill>
              <a:latin typeface="Trebuchet MS" panose="020B0603020202020204" pitchFamily="34" charset="0"/>
              <a:cs typeface="Arial" pitchFamily="34" charset="0"/>
            </a:endParaRPr>
          </a:p>
        </p:txBody>
      </p:sp>
      <p:sp>
        <p:nvSpPr>
          <p:cNvPr id="6" name="TextBox 5">
            <a:extLst>
              <a:ext uri="{FF2B5EF4-FFF2-40B4-BE49-F238E27FC236}">
                <a16:creationId xmlns:a16="http://schemas.microsoft.com/office/drawing/2014/main" id="{13F63A83-9226-4EBD-B810-69F809CC7B3C}"/>
              </a:ext>
            </a:extLst>
          </p:cNvPr>
          <p:cNvSpPr txBox="1"/>
          <p:nvPr/>
        </p:nvSpPr>
        <p:spPr>
          <a:xfrm>
            <a:off x="4527059" y="1959428"/>
            <a:ext cx="5885904" cy="923330"/>
          </a:xfrm>
          <a:prstGeom prst="rect">
            <a:avLst/>
          </a:prstGeom>
          <a:solidFill>
            <a:srgbClr val="FF0000"/>
          </a:solidFill>
        </p:spPr>
        <p:txBody>
          <a:bodyPr wrap="square" rtlCol="0">
            <a:spAutoFit/>
          </a:bodyPr>
          <a:lstStyle/>
          <a:p>
            <a:pPr algn="just"/>
            <a:r>
              <a:rPr lang="es-419" dirty="0">
                <a:solidFill>
                  <a:schemeClr val="bg1">
                    <a:lumMod val="95000"/>
                  </a:schemeClr>
                </a:solidFill>
                <a:latin typeface="Trebuchet MS" panose="020B0603020202020204" pitchFamily="34" charset="0"/>
              </a:rPr>
              <a:t>Se observó que, la mayoría de los modelos, son mejores para predecir la clase (0); y que esto se debe a que la variable objetivo tiene clases desbalanceadas.</a:t>
            </a:r>
            <a:endParaRPr lang="en-US" dirty="0">
              <a:solidFill>
                <a:schemeClr val="bg1">
                  <a:lumMod val="95000"/>
                </a:schemeClr>
              </a:solidFill>
              <a:latin typeface="Trebuchet MS" panose="020B0603020202020204" pitchFamily="34" charset="0"/>
            </a:endParaRPr>
          </a:p>
        </p:txBody>
      </p:sp>
      <p:grpSp>
        <p:nvGrpSpPr>
          <p:cNvPr id="7" name="Group 6">
            <a:extLst>
              <a:ext uri="{FF2B5EF4-FFF2-40B4-BE49-F238E27FC236}">
                <a16:creationId xmlns:a16="http://schemas.microsoft.com/office/drawing/2014/main" id="{CB658185-7772-4C97-B6DE-448DF3FC6A12}"/>
              </a:ext>
            </a:extLst>
          </p:cNvPr>
          <p:cNvGrpSpPr/>
          <p:nvPr/>
        </p:nvGrpSpPr>
        <p:grpSpPr>
          <a:xfrm>
            <a:off x="4235031" y="1548416"/>
            <a:ext cx="584053" cy="544764"/>
            <a:chOff x="634973" y="872008"/>
            <a:chExt cx="584053" cy="544764"/>
          </a:xfrm>
        </p:grpSpPr>
        <p:sp>
          <p:nvSpPr>
            <p:cNvPr id="8" name="Oval 7">
              <a:extLst>
                <a:ext uri="{FF2B5EF4-FFF2-40B4-BE49-F238E27FC236}">
                  <a16:creationId xmlns:a16="http://schemas.microsoft.com/office/drawing/2014/main" id="{1E74A5D5-8F88-40B6-A783-4E890869EC26}"/>
                </a:ext>
              </a:extLst>
            </p:cNvPr>
            <p:cNvSpPr/>
            <p:nvPr/>
          </p:nvSpPr>
          <p:spPr>
            <a:xfrm rot="10800000">
              <a:off x="634973" y="872008"/>
              <a:ext cx="509466" cy="511252"/>
            </a:xfrm>
            <a:prstGeom prst="ellipse">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ea typeface="+mj-ea"/>
              </a:endParaRPr>
            </a:p>
          </p:txBody>
        </p:sp>
        <p:sp>
          <p:nvSpPr>
            <p:cNvPr id="9" name="Text Placeholder 1">
              <a:extLst>
                <a:ext uri="{FF2B5EF4-FFF2-40B4-BE49-F238E27FC236}">
                  <a16:creationId xmlns:a16="http://schemas.microsoft.com/office/drawing/2014/main" id="{A254B392-1D4A-46A8-A36F-4A0E8920488B}"/>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419" dirty="0">
                  <a:solidFill>
                    <a:schemeClr val="bg1"/>
                  </a:solidFill>
                </a:rPr>
                <a:t>1</a:t>
              </a:r>
              <a:endParaRPr lang="en-US" dirty="0">
                <a:solidFill>
                  <a:schemeClr val="bg1"/>
                </a:solidFill>
              </a:endParaRPr>
            </a:p>
          </p:txBody>
        </p:sp>
      </p:grpSp>
      <p:sp>
        <p:nvSpPr>
          <p:cNvPr id="10" name="TextBox 9">
            <a:extLst>
              <a:ext uri="{FF2B5EF4-FFF2-40B4-BE49-F238E27FC236}">
                <a16:creationId xmlns:a16="http://schemas.microsoft.com/office/drawing/2014/main" id="{000DEDAA-14D7-473A-8FDA-D93879536478}"/>
              </a:ext>
            </a:extLst>
          </p:cNvPr>
          <p:cNvSpPr txBox="1"/>
          <p:nvPr/>
        </p:nvSpPr>
        <p:spPr>
          <a:xfrm>
            <a:off x="4489764" y="3539714"/>
            <a:ext cx="5885904" cy="2308324"/>
          </a:xfrm>
          <a:prstGeom prst="rect">
            <a:avLst/>
          </a:prstGeom>
          <a:solidFill>
            <a:srgbClr val="FF0000"/>
          </a:solidFill>
        </p:spPr>
        <p:txBody>
          <a:bodyPr wrap="square" rtlCol="0">
            <a:spAutoFit/>
          </a:bodyPr>
          <a:lstStyle/>
          <a:p>
            <a:pPr algn="just"/>
            <a:r>
              <a:rPr lang="es-419" dirty="0">
                <a:solidFill>
                  <a:schemeClr val="bg1"/>
                </a:solidFill>
                <a:latin typeface="Trebuchet MS" panose="020B0603020202020204" pitchFamily="34" charset="0"/>
              </a:rPr>
              <a:t>Se obtuvieron las variables significantes para el árbol de decisión pero no es posible realizar un análisis por la naturaleza censurada de las variables, sin embargo, si por ejemplo </a:t>
            </a:r>
            <a:r>
              <a:rPr lang="es-ES" b="0" i="0" u="none" strike="noStrike" baseline="0" dirty="0">
                <a:solidFill>
                  <a:schemeClr val="bg1"/>
                </a:solidFill>
                <a:latin typeface="Trebuchet MS" panose="020B0603020202020204" pitchFamily="34" charset="0"/>
              </a:rPr>
              <a:t>la variable </a:t>
            </a:r>
            <a:r>
              <a:rPr lang="es-ES" b="0" i="1" u="none" strike="noStrike" baseline="0" dirty="0">
                <a:solidFill>
                  <a:schemeClr val="bg1"/>
                </a:solidFill>
                <a:latin typeface="Trebuchet MS" panose="020B0603020202020204" pitchFamily="34" charset="0"/>
              </a:rPr>
              <a:t>‘feature_45’ </a:t>
            </a:r>
            <a:r>
              <a:rPr lang="es-ES" b="0" i="0" u="none" strike="noStrike" baseline="0" dirty="0">
                <a:solidFill>
                  <a:schemeClr val="bg1"/>
                </a:solidFill>
                <a:latin typeface="Trebuchet MS" panose="020B0603020202020204" pitchFamily="34" charset="0"/>
              </a:rPr>
              <a:t>fuera que el cliente ve mucho contenido para niños, Netflix podría enfocarse en tener más contenido de ese tipo en su catálogo y así atraer más clientes captando mayor número de suscripciones.</a:t>
            </a:r>
            <a:endParaRPr lang="en-US" dirty="0">
              <a:solidFill>
                <a:schemeClr val="bg1"/>
              </a:solidFill>
              <a:latin typeface="Trebuchet MS" panose="020B0603020202020204" pitchFamily="34" charset="0"/>
            </a:endParaRPr>
          </a:p>
        </p:txBody>
      </p:sp>
      <p:grpSp>
        <p:nvGrpSpPr>
          <p:cNvPr id="11" name="Group 10">
            <a:extLst>
              <a:ext uri="{FF2B5EF4-FFF2-40B4-BE49-F238E27FC236}">
                <a16:creationId xmlns:a16="http://schemas.microsoft.com/office/drawing/2014/main" id="{8E697FC3-7994-4EA9-BC1D-9318FECC7459}"/>
              </a:ext>
            </a:extLst>
          </p:cNvPr>
          <p:cNvGrpSpPr/>
          <p:nvPr/>
        </p:nvGrpSpPr>
        <p:grpSpPr>
          <a:xfrm>
            <a:off x="10167254" y="3156618"/>
            <a:ext cx="584053" cy="544764"/>
            <a:chOff x="634973" y="872008"/>
            <a:chExt cx="584053" cy="544764"/>
          </a:xfrm>
        </p:grpSpPr>
        <p:sp>
          <p:nvSpPr>
            <p:cNvPr id="12" name="Oval 11">
              <a:extLst>
                <a:ext uri="{FF2B5EF4-FFF2-40B4-BE49-F238E27FC236}">
                  <a16:creationId xmlns:a16="http://schemas.microsoft.com/office/drawing/2014/main" id="{E5F5F114-A510-4FCB-AD20-AD8D69B998AB}"/>
                </a:ext>
              </a:extLst>
            </p:cNvPr>
            <p:cNvSpPr/>
            <p:nvPr/>
          </p:nvSpPr>
          <p:spPr>
            <a:xfrm rot="10800000">
              <a:off x="634973" y="872008"/>
              <a:ext cx="509466" cy="511252"/>
            </a:xfrm>
            <a:prstGeom prst="ellipse">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ea typeface="+mj-ea"/>
              </a:endParaRPr>
            </a:p>
          </p:txBody>
        </p:sp>
        <p:sp>
          <p:nvSpPr>
            <p:cNvPr id="13" name="Text Placeholder 1">
              <a:extLst>
                <a:ext uri="{FF2B5EF4-FFF2-40B4-BE49-F238E27FC236}">
                  <a16:creationId xmlns:a16="http://schemas.microsoft.com/office/drawing/2014/main" id="{A8B9065D-F0E0-4CD4-BE9C-28AD6A78F174}"/>
                </a:ext>
              </a:extLst>
            </p:cNvPr>
            <p:cNvSpPr txBox="1">
              <a:spLocks/>
            </p:cNvSpPr>
            <p:nvPr/>
          </p:nvSpPr>
          <p:spPr>
            <a:xfrm>
              <a:off x="709560" y="889571"/>
              <a:ext cx="509466" cy="5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419" dirty="0">
                  <a:solidFill>
                    <a:schemeClr val="bg1"/>
                  </a:solidFill>
                </a:rPr>
                <a:t>2</a:t>
              </a:r>
              <a:endParaRPr lang="en-US" dirty="0">
                <a:solidFill>
                  <a:schemeClr val="bg1"/>
                </a:solidFill>
              </a:endParaRPr>
            </a:p>
          </p:txBody>
        </p:sp>
      </p:grpSp>
      <p:pic>
        <p:nvPicPr>
          <p:cNvPr id="15" name="Graphic 14" descr="Home with solid fill">
            <a:hlinkClick r:id="rId5" action="ppaction://hlinksldjump"/>
            <a:extLst>
              <a:ext uri="{FF2B5EF4-FFF2-40B4-BE49-F238E27FC236}">
                <a16:creationId xmlns:a16="http://schemas.microsoft.com/office/drawing/2014/main" id="{A947E41D-C0A2-4102-A575-6A43518FE8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7587" y="5911466"/>
            <a:ext cx="734254" cy="734254"/>
          </a:xfrm>
          <a:prstGeom prst="rect">
            <a:avLst/>
          </a:prstGeom>
          <a:effectLst>
            <a:reflection blurRad="6350" stA="52000" endA="300" endPos="35000" dir="5400000" sy="-100000" algn="bl" rotWithShape="0"/>
          </a:effectLst>
          <a:scene3d>
            <a:camera prst="obliqueBottomLeft"/>
            <a:lightRig rig="threePt" dir="t"/>
          </a:scene3d>
          <a:sp3d/>
        </p:spPr>
      </p:pic>
    </p:spTree>
    <p:extLst>
      <p:ext uri="{BB962C8B-B14F-4D97-AF65-F5344CB8AC3E}">
        <p14:creationId xmlns:p14="http://schemas.microsoft.com/office/powerpoint/2010/main" val="269998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TotalTime>
  <Words>1572</Words>
  <Application>Microsoft Office PowerPoint</Application>
  <PresentationFormat>Widescreen</PresentationFormat>
  <Paragraphs>204</Paragraphs>
  <Slides>17</Slides>
  <Notes>12</Notes>
  <HiddenSlides>0</HiddenSlides>
  <MMClips>2</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17</vt:i4>
      </vt:variant>
    </vt:vector>
  </HeadingPairs>
  <TitlesOfParts>
    <vt:vector size="33" baseType="lpstr">
      <vt:lpstr>Abadi</vt:lpstr>
      <vt:lpstr>Arial</vt:lpstr>
      <vt:lpstr>Arial Rounded MT Bold</vt:lpstr>
      <vt:lpstr>Arial-BoldMT</vt:lpstr>
      <vt:lpstr>ArialMT</vt:lpstr>
      <vt:lpstr>Bebas Neue</vt:lpstr>
      <vt:lpstr>Calibri</vt:lpstr>
      <vt:lpstr>Calibri Light</vt:lpstr>
      <vt:lpstr>Cambria Math</vt:lpstr>
      <vt:lpstr>Century Gothic</vt:lpstr>
      <vt:lpstr>Montserrat ExtraBold</vt:lpstr>
      <vt:lpstr>Trebuchet MS</vt:lpstr>
      <vt:lpstr>Wingdings</vt:lpstr>
      <vt:lpstr>Office Theme</vt:lpstr>
      <vt:lpstr>Tema de Office</vt:lpstr>
      <vt:lpstr>1_Tema de Office</vt:lpstr>
      <vt:lpstr>NETFLIX APPETENCY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SOFIA MIRANDA</dc:creator>
  <cp:lastModifiedBy>MELISSA SOFIA MIRANDA</cp:lastModifiedBy>
  <cp:revision>7</cp:revision>
  <dcterms:created xsi:type="dcterms:W3CDTF">2022-11-09T02:08:16Z</dcterms:created>
  <dcterms:modified xsi:type="dcterms:W3CDTF">2022-11-10T05:55:01Z</dcterms:modified>
</cp:coreProperties>
</file>